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042" r:id="rId2"/>
    <p:sldId id="2043" r:id="rId3"/>
    <p:sldId id="2044" r:id="rId4"/>
    <p:sldId id="2045" r:id="rId5"/>
    <p:sldId id="2049" r:id="rId6"/>
    <p:sldId id="2050" r:id="rId7"/>
    <p:sldId id="2046" r:id="rId8"/>
    <p:sldId id="2047" r:id="rId9"/>
    <p:sldId id="2048" r:id="rId10"/>
    <p:sldId id="2051" r:id="rId11"/>
    <p:sldId id="2052" r:id="rId12"/>
    <p:sldId id="2053" r:id="rId13"/>
    <p:sldId id="2054" r:id="rId14"/>
    <p:sldId id="2055" r:id="rId15"/>
    <p:sldId id="2056" r:id="rId16"/>
    <p:sldId id="2061" r:id="rId17"/>
    <p:sldId id="2058" r:id="rId18"/>
    <p:sldId id="2059" r:id="rId19"/>
    <p:sldId id="2060" r:id="rId20"/>
    <p:sldId id="2057" r:id="rId21"/>
    <p:sldId id="2086" r:id="rId22"/>
    <p:sldId id="2062" r:id="rId23"/>
    <p:sldId id="2063" r:id="rId24"/>
    <p:sldId id="2064" r:id="rId25"/>
    <p:sldId id="2065" r:id="rId26"/>
    <p:sldId id="2066" r:id="rId27"/>
    <p:sldId id="2067" r:id="rId28"/>
    <p:sldId id="2068" r:id="rId29"/>
    <p:sldId id="2069" r:id="rId30"/>
    <p:sldId id="2070" r:id="rId31"/>
    <p:sldId id="2071" r:id="rId32"/>
    <p:sldId id="2072" r:id="rId33"/>
    <p:sldId id="2073" r:id="rId34"/>
    <p:sldId id="2074" r:id="rId35"/>
    <p:sldId id="2075" r:id="rId36"/>
    <p:sldId id="2085" r:id="rId37"/>
    <p:sldId id="2076" r:id="rId38"/>
    <p:sldId id="2077" r:id="rId39"/>
    <p:sldId id="2078" r:id="rId40"/>
    <p:sldId id="2079" r:id="rId41"/>
    <p:sldId id="2080" r:id="rId42"/>
    <p:sldId id="2081" r:id="rId43"/>
    <p:sldId id="2082" r:id="rId44"/>
    <p:sldId id="2083" r:id="rId45"/>
    <p:sldId id="2084" r:id="rId46"/>
    <p:sldId id="2088" r:id="rId47"/>
    <p:sldId id="2089" r:id="rId48"/>
    <p:sldId id="2090" r:id="rId49"/>
    <p:sldId id="209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20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pos="1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DED"/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2"/>
    <p:restoredTop sz="94919"/>
  </p:normalViewPr>
  <p:slideViewPr>
    <p:cSldViewPr snapToGrid="0" snapToObjects="1" showGuides="1">
      <p:cViewPr>
        <p:scale>
          <a:sx n="83" d="100"/>
          <a:sy n="83" d="100"/>
        </p:scale>
        <p:origin x="2040" y="1032"/>
      </p:cViewPr>
      <p:guideLst>
        <p:guide orient="horz" pos="2160"/>
        <p:guide pos="7242"/>
        <p:guide pos="3840"/>
        <p:guide orient="horz" pos="346"/>
        <p:guide orient="horz" pos="3952"/>
        <p:guide pos="5541"/>
        <p:guide pos="438"/>
        <p:guide orient="horz" pos="1820"/>
        <p:guide pos="2139"/>
        <p:guide pos="17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0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8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695C9-774F-604D-ADB3-83FC7F202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34140"/>
            <a:ext cx="12192000" cy="1923861"/>
          </a:xfrm>
          <a:custGeom>
            <a:avLst/>
            <a:gdLst>
              <a:gd name="connsiteX0" fmla="*/ 0 w 12192000"/>
              <a:gd name="connsiteY0" fmla="*/ 0 h 1923861"/>
              <a:gd name="connsiteX1" fmla="*/ 12192000 w 12192000"/>
              <a:gd name="connsiteY1" fmla="*/ 0 h 1923861"/>
              <a:gd name="connsiteX2" fmla="*/ 12192000 w 12192000"/>
              <a:gd name="connsiteY2" fmla="*/ 1923861 h 1923861"/>
              <a:gd name="connsiteX3" fmla="*/ 0 w 12192000"/>
              <a:gd name="connsiteY3" fmla="*/ 1923861 h 19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23861">
                <a:moveTo>
                  <a:pt x="0" y="0"/>
                </a:moveTo>
                <a:lnTo>
                  <a:pt x="12192000" y="0"/>
                </a:lnTo>
                <a:lnTo>
                  <a:pt x="12192000" y="1923861"/>
                </a:lnTo>
                <a:lnTo>
                  <a:pt x="0" y="192386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91B34-B293-AD45-9E93-18372390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1919515"/>
          </a:xfrm>
          <a:custGeom>
            <a:avLst/>
            <a:gdLst>
              <a:gd name="connsiteX0" fmla="*/ 0 w 12192000"/>
              <a:gd name="connsiteY0" fmla="*/ 0 h 1919515"/>
              <a:gd name="connsiteX1" fmla="*/ 12192000 w 12192000"/>
              <a:gd name="connsiteY1" fmla="*/ 0 h 1919515"/>
              <a:gd name="connsiteX2" fmla="*/ 12192000 w 12192000"/>
              <a:gd name="connsiteY2" fmla="*/ 1919515 h 1919515"/>
              <a:gd name="connsiteX3" fmla="*/ 0 w 12192000"/>
              <a:gd name="connsiteY3" fmla="*/ 1919515 h 19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9515">
                <a:moveTo>
                  <a:pt x="0" y="0"/>
                </a:moveTo>
                <a:lnTo>
                  <a:pt x="12192000" y="0"/>
                </a:lnTo>
                <a:lnTo>
                  <a:pt x="12192000" y="1919515"/>
                </a:lnTo>
                <a:lnTo>
                  <a:pt x="0" y="19195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E4ACFF-E7D4-4042-B9AD-A7BC77040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213699"/>
          </a:xfrm>
          <a:custGeom>
            <a:avLst/>
            <a:gdLst>
              <a:gd name="connsiteX0" fmla="*/ 0 w 12192000"/>
              <a:gd name="connsiteY0" fmla="*/ 0 h 2213699"/>
              <a:gd name="connsiteX1" fmla="*/ 12192000 w 12192000"/>
              <a:gd name="connsiteY1" fmla="*/ 0 h 2213699"/>
              <a:gd name="connsiteX2" fmla="*/ 12192000 w 12192000"/>
              <a:gd name="connsiteY2" fmla="*/ 2213699 h 2213699"/>
              <a:gd name="connsiteX3" fmla="*/ 0 w 12192000"/>
              <a:gd name="connsiteY3" fmla="*/ 2213699 h 221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3699">
                <a:moveTo>
                  <a:pt x="0" y="0"/>
                </a:moveTo>
                <a:lnTo>
                  <a:pt x="12192000" y="0"/>
                </a:lnTo>
                <a:lnTo>
                  <a:pt x="12192000" y="2213699"/>
                </a:lnTo>
                <a:lnTo>
                  <a:pt x="0" y="221369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B0212-B1C2-4D43-B9E8-5EAB50FD6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56908"/>
            <a:ext cx="12192000" cy="2201092"/>
          </a:xfrm>
          <a:custGeom>
            <a:avLst/>
            <a:gdLst>
              <a:gd name="connsiteX0" fmla="*/ 0 w 12192000"/>
              <a:gd name="connsiteY0" fmla="*/ 0 h 2201092"/>
              <a:gd name="connsiteX1" fmla="*/ 12192000 w 12192000"/>
              <a:gd name="connsiteY1" fmla="*/ 0 h 2201092"/>
              <a:gd name="connsiteX2" fmla="*/ 12192000 w 12192000"/>
              <a:gd name="connsiteY2" fmla="*/ 2201092 h 2201092"/>
              <a:gd name="connsiteX3" fmla="*/ 0 w 12192000"/>
              <a:gd name="connsiteY3" fmla="*/ 2201092 h 22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1092">
                <a:moveTo>
                  <a:pt x="0" y="0"/>
                </a:moveTo>
                <a:lnTo>
                  <a:pt x="12192000" y="0"/>
                </a:lnTo>
                <a:lnTo>
                  <a:pt x="12192000" y="2201092"/>
                </a:lnTo>
                <a:lnTo>
                  <a:pt x="0" y="2201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636422-D625-AE49-BB11-CB824870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02666"/>
            <a:ext cx="12192000" cy="2455335"/>
          </a:xfrm>
          <a:custGeom>
            <a:avLst/>
            <a:gdLst>
              <a:gd name="connsiteX0" fmla="*/ 0 w 12192000"/>
              <a:gd name="connsiteY0" fmla="*/ 0 h 2455335"/>
              <a:gd name="connsiteX1" fmla="*/ 12192000 w 12192000"/>
              <a:gd name="connsiteY1" fmla="*/ 0 h 2455335"/>
              <a:gd name="connsiteX2" fmla="*/ 12192000 w 12192000"/>
              <a:gd name="connsiteY2" fmla="*/ 2455335 h 2455335"/>
              <a:gd name="connsiteX3" fmla="*/ 0 w 12192000"/>
              <a:gd name="connsiteY3" fmla="*/ 2455335 h 24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55335">
                <a:moveTo>
                  <a:pt x="0" y="0"/>
                </a:moveTo>
                <a:lnTo>
                  <a:pt x="12192000" y="0"/>
                </a:lnTo>
                <a:lnTo>
                  <a:pt x="12192000" y="2455335"/>
                </a:lnTo>
                <a:lnTo>
                  <a:pt x="0" y="2455335"/>
                </a:lnTo>
                <a:close/>
              </a:path>
            </a:pathLst>
          </a:cu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51781" y="883162"/>
            <a:ext cx="4332416" cy="4332300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Source Serif Pro" panose="02040603050405020204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E13E4-3EF3-264B-A0C8-8F803FEA0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C8CBC-BB1B-4149-9D85-9879B120F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620438"/>
          </a:xfrm>
          <a:custGeom>
            <a:avLst/>
            <a:gdLst>
              <a:gd name="connsiteX0" fmla="*/ 0 w 12192000"/>
              <a:gd name="connsiteY0" fmla="*/ 0 h 2620438"/>
              <a:gd name="connsiteX1" fmla="*/ 12192000 w 12192000"/>
              <a:gd name="connsiteY1" fmla="*/ 0 h 2620438"/>
              <a:gd name="connsiteX2" fmla="*/ 12192000 w 12192000"/>
              <a:gd name="connsiteY2" fmla="*/ 2620438 h 2620438"/>
              <a:gd name="connsiteX3" fmla="*/ 0 w 12192000"/>
              <a:gd name="connsiteY3" fmla="*/ 2620438 h 26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0438">
                <a:moveTo>
                  <a:pt x="0" y="0"/>
                </a:moveTo>
                <a:lnTo>
                  <a:pt x="12192000" y="0"/>
                </a:lnTo>
                <a:lnTo>
                  <a:pt x="12192000" y="2620438"/>
                </a:lnTo>
                <a:lnTo>
                  <a:pt x="0" y="26204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DB60C-2C7E-ED4C-B59E-C59FFCA42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0" y="4212169"/>
            <a:ext cx="121920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63D-1CE3-044A-AA85-492950293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72" r:id="rId4"/>
    <p:sldLayoutId id="2147483669" r:id="rId5"/>
    <p:sldLayoutId id="2147483671" r:id="rId6"/>
    <p:sldLayoutId id="2147483675" r:id="rId7"/>
    <p:sldLayoutId id="2147483662" r:id="rId8"/>
    <p:sldLayoutId id="2147483670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erif Pro" panose="020406030504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kurabanalimasu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24553333@gmail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0A688-C14A-3443-A7E5-F6783D3B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36" y="181820"/>
            <a:ext cx="442623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FC868A-ECBA-604E-AF50-DFD461D4B683}"/>
              </a:ext>
            </a:extLst>
          </p:cNvPr>
          <p:cNvSpPr/>
          <p:nvPr/>
        </p:nvSpPr>
        <p:spPr>
          <a:xfrm>
            <a:off x="3921811" y="972714"/>
            <a:ext cx="4515681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PRESENTATION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endParaRPr lang="en-US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QuickBuy (Online Shopping Application)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404DE-4C41-4D47-A9DE-0FA9EBA5180A}"/>
              </a:ext>
            </a:extLst>
          </p:cNvPr>
          <p:cNvSpPr/>
          <p:nvPr/>
        </p:nvSpPr>
        <p:spPr>
          <a:xfrm>
            <a:off x="3921810" y="2034543"/>
            <a:ext cx="4515682" cy="7540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endParaRPr lang="en-IN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 - 13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55D11-9F25-A34B-843D-BCFCB6C5EBB9}"/>
              </a:ext>
            </a:extLst>
          </p:cNvPr>
          <p:cNvSpPr/>
          <p:nvPr/>
        </p:nvSpPr>
        <p:spPr>
          <a:xfrm>
            <a:off x="3912700" y="3015514"/>
            <a:ext cx="453390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KURBANALI A MASU - 18082221021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40877-3D0D-EB46-A5B5-A4B664B4EBD9}"/>
              </a:ext>
            </a:extLst>
          </p:cNvPr>
          <p:cNvSpPr/>
          <p:nvPr/>
        </p:nvSpPr>
        <p:spPr>
          <a:xfrm>
            <a:off x="3921810" y="3673972"/>
            <a:ext cx="451568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B.Sc.(CA&amp;IT) – VI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U16A5PRII – Industrial Project - II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8CBD3-D77E-9D44-9238-6B6AD1BAFF89}"/>
              </a:ext>
            </a:extLst>
          </p:cNvPr>
          <p:cNvSpPr/>
          <p:nvPr/>
        </p:nvSpPr>
        <p:spPr>
          <a:xfrm>
            <a:off x="3912700" y="4545377"/>
            <a:ext cx="453390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PROJECT INTERNAL GUIDE</a:t>
            </a:r>
          </a:p>
          <a:p>
            <a:pPr algn="ctr"/>
            <a:r>
              <a:rPr lang="en-I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Mr. Jaimit R Patel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405B71-4E50-294D-80D8-2BCC77D0318F}"/>
              </a:ext>
            </a:extLst>
          </p:cNvPr>
          <p:cNvSpPr/>
          <p:nvPr/>
        </p:nvSpPr>
        <p:spPr>
          <a:xfrm>
            <a:off x="3912700" y="5386209"/>
            <a:ext cx="453390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SUBMITTED TO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Department of Computer Science,</a:t>
            </a:r>
            <a:endParaRPr lang="en-IN" dirty="0">
              <a:solidFill>
                <a:srgbClr val="000000"/>
              </a:solidFill>
            </a:endParaRP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Ganpat Vidyanagar - 384012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15111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302567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SYSTEM FLOW-CHART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56FB0855-C931-614E-82E2-B6E32C9EAEF6}"/>
              </a:ext>
            </a:extLst>
          </p:cNvPr>
          <p:cNvSpPr/>
          <p:nvPr/>
        </p:nvSpPr>
        <p:spPr>
          <a:xfrm>
            <a:off x="5503792" y="853684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D0225974-0D54-0B42-88E8-65270E8D41CC}"/>
              </a:ext>
            </a:extLst>
          </p:cNvPr>
          <p:cNvSpPr/>
          <p:nvPr/>
        </p:nvSpPr>
        <p:spPr>
          <a:xfrm>
            <a:off x="5503792" y="1524575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Admin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126A9B-B99B-DC4E-A4BE-215278B5D67C}"/>
              </a:ext>
            </a:extLst>
          </p:cNvPr>
          <p:cNvCxnSpPr>
            <a:stCxn id="3" idx="2"/>
          </p:cNvCxnSpPr>
          <p:nvPr/>
        </p:nvCxnSpPr>
        <p:spPr>
          <a:xfrm>
            <a:off x="6095999" y="1212574"/>
            <a:ext cx="0" cy="31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C5C0D3-5ED2-E44E-8D96-D86C89DF3DFB}"/>
              </a:ext>
            </a:extLst>
          </p:cNvPr>
          <p:cNvSpPr/>
          <p:nvPr/>
        </p:nvSpPr>
        <p:spPr>
          <a:xfrm>
            <a:off x="2654038" y="2413965"/>
            <a:ext cx="1520687" cy="347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89235-1B75-044A-8659-8017BEA7D0A7}"/>
              </a:ext>
            </a:extLst>
          </p:cNvPr>
          <p:cNvSpPr txBox="1"/>
          <p:nvPr/>
        </p:nvSpPr>
        <p:spPr>
          <a:xfrm>
            <a:off x="4553051" y="1655559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F44C0-2573-6242-9190-4F8F3F15B300}"/>
              </a:ext>
            </a:extLst>
          </p:cNvPr>
          <p:cNvSpPr/>
          <p:nvPr/>
        </p:nvSpPr>
        <p:spPr>
          <a:xfrm>
            <a:off x="5419723" y="3699810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094E7B-3A49-BF45-B48B-E8B4C739CA32}"/>
              </a:ext>
            </a:extLst>
          </p:cNvPr>
          <p:cNvCxnSpPr>
            <a:cxnSpLocks/>
          </p:cNvCxnSpPr>
          <p:nvPr/>
        </p:nvCxnSpPr>
        <p:spPr>
          <a:xfrm>
            <a:off x="6095998" y="2312954"/>
            <a:ext cx="1" cy="3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A9C12378-21F0-FA45-B252-A8A18A6CC061}"/>
              </a:ext>
            </a:extLst>
          </p:cNvPr>
          <p:cNvSpPr/>
          <p:nvPr/>
        </p:nvSpPr>
        <p:spPr>
          <a:xfrm>
            <a:off x="2822174" y="3357139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614A10-E60D-FC43-A74C-7C3122116AB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98512" y="3749735"/>
            <a:ext cx="82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197F63-097B-2A4C-99A6-7A7D852D38F0}"/>
              </a:ext>
            </a:extLst>
          </p:cNvPr>
          <p:cNvCxnSpPr/>
          <p:nvPr/>
        </p:nvCxnSpPr>
        <p:spPr>
          <a:xfrm flipV="1">
            <a:off x="1998512" y="2587899"/>
            <a:ext cx="0" cy="116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A3E20EF1-3828-5648-90A5-0A5D0106C6CD}"/>
              </a:ext>
            </a:extLst>
          </p:cNvPr>
          <p:cNvSpPr/>
          <p:nvPr/>
        </p:nvSpPr>
        <p:spPr>
          <a:xfrm>
            <a:off x="5264014" y="2629201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26E59-75B1-C043-84DD-C38D9327158B}"/>
              </a:ext>
            </a:extLst>
          </p:cNvPr>
          <p:cNvSpPr txBox="1"/>
          <p:nvPr/>
        </p:nvSpPr>
        <p:spPr>
          <a:xfrm>
            <a:off x="7056826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6A3C76-A66E-3946-AAF3-D28A91CF19C2}"/>
              </a:ext>
            </a:extLst>
          </p:cNvPr>
          <p:cNvSpPr txBox="1"/>
          <p:nvPr/>
        </p:nvSpPr>
        <p:spPr>
          <a:xfrm>
            <a:off x="1518235" y="296772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39B99-2C23-1F40-A94A-AFFD6C699354}"/>
              </a:ext>
            </a:extLst>
          </p:cNvPr>
          <p:cNvSpPr/>
          <p:nvPr/>
        </p:nvSpPr>
        <p:spPr>
          <a:xfrm>
            <a:off x="2981437" y="5594486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3A47DB-8EDF-EA4C-AA81-93AE3EBF4DE8}"/>
              </a:ext>
            </a:extLst>
          </p:cNvPr>
          <p:cNvSpPr/>
          <p:nvPr/>
        </p:nvSpPr>
        <p:spPr>
          <a:xfrm>
            <a:off x="5663643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690FA-7BA0-0E4B-A8D4-B6567CA6760F}"/>
              </a:ext>
            </a:extLst>
          </p:cNvPr>
          <p:cNvCxnSpPr>
            <a:stCxn id="16" idx="2"/>
            <a:endCxn id="5" idx="0"/>
          </p:cNvCxnSpPr>
          <p:nvPr/>
        </p:nvCxnSpPr>
        <p:spPr>
          <a:xfrm flipH="1">
            <a:off x="3413789" y="4142330"/>
            <a:ext cx="592" cy="145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850E4501-A58B-554E-8DE1-04D82799DEAD}"/>
              </a:ext>
            </a:extLst>
          </p:cNvPr>
          <p:cNvSpPr/>
          <p:nvPr/>
        </p:nvSpPr>
        <p:spPr>
          <a:xfrm>
            <a:off x="5503788" y="4300751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689DE-616E-5049-B494-3A74C58673B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414381" y="1917169"/>
            <a:ext cx="20894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B9A49D-5D1C-564F-9622-97E3DD9D19A5}"/>
              </a:ext>
            </a:extLst>
          </p:cNvPr>
          <p:cNvCxnSpPr>
            <a:endCxn id="7" idx="0"/>
          </p:cNvCxnSpPr>
          <p:nvPr/>
        </p:nvCxnSpPr>
        <p:spPr>
          <a:xfrm>
            <a:off x="3414381" y="1917169"/>
            <a:ext cx="1" cy="49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708BEF-5911-4B4A-B73D-6167FE59CAFE}"/>
              </a:ext>
            </a:extLst>
          </p:cNvPr>
          <p:cNvCxnSpPr>
            <a:endCxn id="7" idx="1"/>
          </p:cNvCxnSpPr>
          <p:nvPr/>
        </p:nvCxnSpPr>
        <p:spPr>
          <a:xfrm>
            <a:off x="1998512" y="2587899"/>
            <a:ext cx="6555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985DC65A-5487-DB44-882E-5C25537C1BC9}"/>
              </a:ext>
            </a:extLst>
          </p:cNvPr>
          <p:cNvSpPr/>
          <p:nvPr/>
        </p:nvSpPr>
        <p:spPr>
          <a:xfrm>
            <a:off x="7640712" y="2629200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CE615F-2363-CE4D-8387-7625CF68DDB9}"/>
              </a:ext>
            </a:extLst>
          </p:cNvPr>
          <p:cNvCxnSpPr>
            <a:stCxn id="25" idx="3"/>
          </p:cNvCxnSpPr>
          <p:nvPr/>
        </p:nvCxnSpPr>
        <p:spPr>
          <a:xfrm flipV="1">
            <a:off x="6927981" y="3021796"/>
            <a:ext cx="7127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E96FF5-5735-FF4A-9048-6F319E726336}"/>
              </a:ext>
            </a:extLst>
          </p:cNvPr>
          <p:cNvCxnSpPr>
            <a:stCxn id="25" idx="2"/>
            <a:endCxn id="13" idx="0"/>
          </p:cNvCxnSpPr>
          <p:nvPr/>
        </p:nvCxnSpPr>
        <p:spPr>
          <a:xfrm>
            <a:off x="6095998" y="3414392"/>
            <a:ext cx="0" cy="28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8E2AA5-D28D-3749-9C92-F8EFA79363AF}"/>
              </a:ext>
            </a:extLst>
          </p:cNvPr>
          <p:cNvCxnSpPr>
            <a:stCxn id="13" idx="2"/>
            <a:endCxn id="37" idx="0"/>
          </p:cNvCxnSpPr>
          <p:nvPr/>
        </p:nvCxnSpPr>
        <p:spPr>
          <a:xfrm flipH="1">
            <a:off x="6095995" y="3963389"/>
            <a:ext cx="3" cy="33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0854E-84F2-B34C-8355-116453724257}"/>
              </a:ext>
            </a:extLst>
          </p:cNvPr>
          <p:cNvCxnSpPr>
            <a:stCxn id="37" idx="2"/>
            <a:endCxn id="28" idx="0"/>
          </p:cNvCxnSpPr>
          <p:nvPr/>
        </p:nvCxnSpPr>
        <p:spPr>
          <a:xfrm>
            <a:off x="6095995" y="5085942"/>
            <a:ext cx="0" cy="5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ACD10B0-D136-D145-9A1A-BA916F3ADAC4}"/>
              </a:ext>
            </a:extLst>
          </p:cNvPr>
          <p:cNvSpPr/>
          <p:nvPr/>
        </p:nvSpPr>
        <p:spPr>
          <a:xfrm>
            <a:off x="7792298" y="369980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9ABE51-2B1E-F444-A185-75C6515F6CC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468573" y="3430165"/>
            <a:ext cx="0" cy="26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18C0C7-3E55-D74B-AF7A-E6B76BC58F6A}"/>
              </a:ext>
            </a:extLst>
          </p:cNvPr>
          <p:cNvCxnSpPr>
            <a:stCxn id="51" idx="1"/>
            <a:endCxn id="13" idx="3"/>
          </p:cNvCxnSpPr>
          <p:nvPr/>
        </p:nvCxnSpPr>
        <p:spPr>
          <a:xfrm flipH="1">
            <a:off x="6772272" y="3831598"/>
            <a:ext cx="1020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92DD9B-CC00-E444-A3FB-5493940EABFD}"/>
              </a:ext>
            </a:extLst>
          </p:cNvPr>
          <p:cNvCxnSpPr>
            <a:stCxn id="42" idx="3"/>
          </p:cNvCxnSpPr>
          <p:nvPr/>
        </p:nvCxnSpPr>
        <p:spPr>
          <a:xfrm flipV="1">
            <a:off x="9304679" y="3021795"/>
            <a:ext cx="7290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2DF6041-9493-CA48-A573-7FBB5A43352C}"/>
              </a:ext>
            </a:extLst>
          </p:cNvPr>
          <p:cNvSpPr/>
          <p:nvPr/>
        </p:nvSpPr>
        <p:spPr>
          <a:xfrm>
            <a:off x="9601334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6B9E4C-6290-7F42-ACFB-72CB6E56C8B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0033686" y="3021795"/>
            <a:ext cx="0" cy="256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9A36D2-C752-7240-A802-85DFCD627FA3}"/>
              </a:ext>
            </a:extLst>
          </p:cNvPr>
          <p:cNvSpPr txBox="1"/>
          <p:nvPr/>
        </p:nvSpPr>
        <p:spPr>
          <a:xfrm>
            <a:off x="9497002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2A3081-1B4C-E049-9ABF-36692222FDB5}"/>
              </a:ext>
            </a:extLst>
          </p:cNvPr>
          <p:cNvSpPr txBox="1"/>
          <p:nvPr/>
        </p:nvSpPr>
        <p:spPr>
          <a:xfrm>
            <a:off x="6075598" y="516169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E35636-E947-2A4E-A138-9687BE79A259}"/>
              </a:ext>
            </a:extLst>
          </p:cNvPr>
          <p:cNvSpPr txBox="1"/>
          <p:nvPr/>
        </p:nvSpPr>
        <p:spPr>
          <a:xfrm>
            <a:off x="8468572" y="342242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BA6334-9897-A74F-8247-FD21BA56256D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4907590" y="4693346"/>
            <a:ext cx="5961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6917D5-568B-724B-9C1E-41E8BFE633CE}"/>
              </a:ext>
            </a:extLst>
          </p:cNvPr>
          <p:cNvCxnSpPr>
            <a:cxnSpLocks/>
          </p:cNvCxnSpPr>
          <p:nvPr/>
        </p:nvCxnSpPr>
        <p:spPr>
          <a:xfrm flipV="1">
            <a:off x="4907590" y="3831598"/>
            <a:ext cx="0" cy="8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EC0BC8-07C7-CD43-A483-1C3B92BA964E}"/>
              </a:ext>
            </a:extLst>
          </p:cNvPr>
          <p:cNvCxnSpPr>
            <a:endCxn id="13" idx="1"/>
          </p:cNvCxnSpPr>
          <p:nvPr/>
        </p:nvCxnSpPr>
        <p:spPr>
          <a:xfrm>
            <a:off x="4907590" y="3831598"/>
            <a:ext cx="5121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017AFF2-2D34-E446-A108-CF8A1BA694FF}"/>
              </a:ext>
            </a:extLst>
          </p:cNvPr>
          <p:cNvSpPr txBox="1"/>
          <p:nvPr/>
        </p:nvSpPr>
        <p:spPr>
          <a:xfrm>
            <a:off x="4999613" y="4449736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EC70D9-BE54-E24F-96FB-71ACFBCBFFBD}"/>
              </a:ext>
            </a:extLst>
          </p:cNvPr>
          <p:cNvCxnSpPr>
            <a:stCxn id="7" idx="2"/>
            <a:endCxn id="16" idx="0"/>
          </p:cNvCxnSpPr>
          <p:nvPr/>
        </p:nvCxnSpPr>
        <p:spPr>
          <a:xfrm flipH="1">
            <a:off x="3414381" y="2761834"/>
            <a:ext cx="1" cy="59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FD1C48C-764F-E846-80E8-A297E1FC6975}"/>
              </a:ext>
            </a:extLst>
          </p:cNvPr>
          <p:cNvSpPr txBox="1"/>
          <p:nvPr/>
        </p:nvSpPr>
        <p:spPr>
          <a:xfrm>
            <a:off x="3388013" y="4543790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80F9EF-C7BA-3545-A07C-BAFE2497FD7E}"/>
              </a:ext>
            </a:extLst>
          </p:cNvPr>
          <p:cNvSpPr txBox="1"/>
          <p:nvPr/>
        </p:nvSpPr>
        <p:spPr>
          <a:xfrm>
            <a:off x="6075598" y="3410888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8161D4-10C7-5540-9439-778B57378B58}"/>
              </a:ext>
            </a:extLst>
          </p:cNvPr>
          <p:cNvSpPr txBox="1"/>
          <p:nvPr/>
        </p:nvSpPr>
        <p:spPr>
          <a:xfrm>
            <a:off x="6095995" y="233634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921561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A351E7-8DBB-884A-B716-F8E643E509D9}"/>
              </a:ext>
            </a:extLst>
          </p:cNvPr>
          <p:cNvSpPr/>
          <p:nvPr/>
        </p:nvSpPr>
        <p:spPr>
          <a:xfrm>
            <a:off x="14210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8F4FBB-B0DE-2841-A51A-0E08F624F973}"/>
              </a:ext>
            </a:extLst>
          </p:cNvPr>
          <p:cNvSpPr/>
          <p:nvPr/>
        </p:nvSpPr>
        <p:spPr>
          <a:xfrm>
            <a:off x="6339921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EF4AA-7BE2-4348-B166-13C60F59C103}"/>
              </a:ext>
            </a:extLst>
          </p:cNvPr>
          <p:cNvSpPr/>
          <p:nvPr/>
        </p:nvSpPr>
        <p:spPr>
          <a:xfrm>
            <a:off x="90414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0FA40A-2CE9-074C-AF74-4E040F399718}"/>
              </a:ext>
            </a:extLst>
          </p:cNvPr>
          <p:cNvSpPr/>
          <p:nvPr/>
        </p:nvSpPr>
        <p:spPr>
          <a:xfrm>
            <a:off x="5433459" y="4889241"/>
            <a:ext cx="460377" cy="4338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E18E23FD-111D-6A49-9C50-0C77149D3210}"/>
              </a:ext>
            </a:extLst>
          </p:cNvPr>
          <p:cNvSpPr/>
          <p:nvPr/>
        </p:nvSpPr>
        <p:spPr>
          <a:xfrm>
            <a:off x="5071441" y="6050835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07D54-5963-2C47-9A15-92664306A1CA}"/>
              </a:ext>
            </a:extLst>
          </p:cNvPr>
          <p:cNvSpPr/>
          <p:nvPr/>
        </p:nvSpPr>
        <p:spPr>
          <a:xfrm>
            <a:off x="4987372" y="5555169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F85E2-164D-9347-8CA9-82108922D86B}"/>
              </a:ext>
            </a:extLst>
          </p:cNvPr>
          <p:cNvCxnSpPr>
            <a:stCxn id="5" idx="4"/>
          </p:cNvCxnSpPr>
          <p:nvPr/>
        </p:nvCxnSpPr>
        <p:spPr>
          <a:xfrm flipH="1">
            <a:off x="5663646" y="5323082"/>
            <a:ext cx="2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5B03-A456-6946-8685-70CF4939CF28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5663647" y="5818748"/>
            <a:ext cx="1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3F72F0-A979-7C49-816C-6F449025440D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9473848" y="859940"/>
            <a:ext cx="0" cy="537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673CF4-F29E-754C-8E99-3D341F179168}"/>
              </a:ext>
            </a:extLst>
          </p:cNvPr>
          <p:cNvCxnSpPr>
            <a:endCxn id="6" idx="3"/>
          </p:cNvCxnSpPr>
          <p:nvPr/>
        </p:nvCxnSpPr>
        <p:spPr>
          <a:xfrm flipH="1">
            <a:off x="6255855" y="6230280"/>
            <a:ext cx="3217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1D5F4-64B8-F245-9F62-2F54E952220C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772273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5CA-ABBE-EE47-BAAD-A2D3DEAD5B6F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893836" y="5106162"/>
            <a:ext cx="8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FF4A16-D93A-694D-B397-23B5683EC2B9}"/>
              </a:ext>
            </a:extLst>
          </p:cNvPr>
          <p:cNvCxnSpPr>
            <a:stCxn id="2" idx="4"/>
          </p:cNvCxnSpPr>
          <p:nvPr/>
        </p:nvCxnSpPr>
        <p:spPr>
          <a:xfrm>
            <a:off x="1853448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92305-F8CC-254A-8C34-F718AEC70677}"/>
              </a:ext>
            </a:extLst>
          </p:cNvPr>
          <p:cNvCxnSpPr>
            <a:endCxn id="5" idx="2"/>
          </p:cNvCxnSpPr>
          <p:nvPr/>
        </p:nvCxnSpPr>
        <p:spPr>
          <a:xfrm>
            <a:off x="1853448" y="5106161"/>
            <a:ext cx="3580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DC4D24B-6F8C-2B4B-9FF0-13A6FBCF5656}"/>
              </a:ext>
            </a:extLst>
          </p:cNvPr>
          <p:cNvSpPr/>
          <p:nvPr/>
        </p:nvSpPr>
        <p:spPr>
          <a:xfrm>
            <a:off x="4798903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B2E162-8C52-7E4B-90D1-FA9CDFFE65BF}"/>
              </a:ext>
            </a:extLst>
          </p:cNvPr>
          <p:cNvSpPr/>
          <p:nvPr/>
        </p:nvSpPr>
        <p:spPr>
          <a:xfrm>
            <a:off x="4807493" y="193534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8247D3-6DC4-7F4A-8939-A2B29665DB36}"/>
              </a:ext>
            </a:extLst>
          </p:cNvPr>
          <p:cNvSpPr/>
          <p:nvPr/>
        </p:nvSpPr>
        <p:spPr>
          <a:xfrm>
            <a:off x="4798903" y="257019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0355B2-78EB-B24A-B4DB-2E61194A14E5}"/>
              </a:ext>
            </a:extLst>
          </p:cNvPr>
          <p:cNvSpPr/>
          <p:nvPr/>
        </p:nvSpPr>
        <p:spPr>
          <a:xfrm>
            <a:off x="4798903" y="3205056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72F84A-23C8-E942-B5DB-3AAD6C3FAE29}"/>
              </a:ext>
            </a:extLst>
          </p:cNvPr>
          <p:cNvSpPr/>
          <p:nvPr/>
        </p:nvSpPr>
        <p:spPr>
          <a:xfrm>
            <a:off x="2479700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D40835-AD26-1A4C-B45F-AB36F0244CF1}"/>
              </a:ext>
            </a:extLst>
          </p:cNvPr>
          <p:cNvSpPr/>
          <p:nvPr/>
        </p:nvSpPr>
        <p:spPr>
          <a:xfrm>
            <a:off x="2476176" y="1940237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630487-E4AD-2D4E-8FFA-73D5CB777B91}"/>
              </a:ext>
            </a:extLst>
          </p:cNvPr>
          <p:cNvSpPr/>
          <p:nvPr/>
        </p:nvSpPr>
        <p:spPr>
          <a:xfrm>
            <a:off x="2477938" y="257930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14A4E8-44E4-AE43-86E8-A3D68003B99D}"/>
              </a:ext>
            </a:extLst>
          </p:cNvPr>
          <p:cNvSpPr/>
          <p:nvPr/>
        </p:nvSpPr>
        <p:spPr>
          <a:xfrm>
            <a:off x="2476176" y="3174844"/>
            <a:ext cx="1354311" cy="352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84AF9A-EA97-5347-816D-E6F523268D5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6151452" y="1434621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513A3C-7878-DE49-845D-F05AF19B022E}"/>
              </a:ext>
            </a:extLst>
          </p:cNvPr>
          <p:cNvCxnSpPr>
            <a:cxnSpLocks/>
          </p:cNvCxnSpPr>
          <p:nvPr/>
        </p:nvCxnSpPr>
        <p:spPr>
          <a:xfrm flipH="1">
            <a:off x="6160042" y="20650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515AA3-F2EC-9541-B258-495DBB2D6510}"/>
              </a:ext>
            </a:extLst>
          </p:cNvPr>
          <p:cNvCxnSpPr>
            <a:cxnSpLocks/>
          </p:cNvCxnSpPr>
          <p:nvPr/>
        </p:nvCxnSpPr>
        <p:spPr>
          <a:xfrm flipH="1">
            <a:off x="6160042" y="2709239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B1B19D-4D8A-894A-A3A0-5521A78E76F5}"/>
              </a:ext>
            </a:extLst>
          </p:cNvPr>
          <p:cNvCxnSpPr>
            <a:cxnSpLocks/>
          </p:cNvCxnSpPr>
          <p:nvPr/>
        </p:nvCxnSpPr>
        <p:spPr>
          <a:xfrm flipH="1">
            <a:off x="6151452" y="33223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D67F5-BFD2-8B48-8F3F-D657C2775217}"/>
              </a:ext>
            </a:extLst>
          </p:cNvPr>
          <p:cNvCxnSpPr/>
          <p:nvPr/>
        </p:nvCxnSpPr>
        <p:spPr>
          <a:xfrm>
            <a:off x="1853448" y="1434621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7C86B3-A7EF-5C47-931D-05F830331DE3}"/>
              </a:ext>
            </a:extLst>
          </p:cNvPr>
          <p:cNvCxnSpPr/>
          <p:nvPr/>
        </p:nvCxnSpPr>
        <p:spPr>
          <a:xfrm>
            <a:off x="1853448" y="2065003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607FFA-4C27-134F-8CAC-F9E2383D4FEA}"/>
              </a:ext>
            </a:extLst>
          </p:cNvPr>
          <p:cNvCxnSpPr/>
          <p:nvPr/>
        </p:nvCxnSpPr>
        <p:spPr>
          <a:xfrm>
            <a:off x="1853448" y="2709239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F9E3E3-79C3-2643-AAD1-FBC3110E646C}"/>
              </a:ext>
            </a:extLst>
          </p:cNvPr>
          <p:cNvCxnSpPr/>
          <p:nvPr/>
        </p:nvCxnSpPr>
        <p:spPr>
          <a:xfrm>
            <a:off x="1853448" y="3363866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86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FD9F9D-EE71-E646-AD47-CE56FFA6401A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04CC6-A8C9-244D-ABDC-4790187FB536}"/>
              </a:ext>
            </a:extLst>
          </p:cNvPr>
          <p:cNvSpPr/>
          <p:nvPr/>
        </p:nvSpPr>
        <p:spPr>
          <a:xfrm>
            <a:off x="2261805" y="1798198"/>
            <a:ext cx="614742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AFE3-FC15-4C4F-A5EB-B8B02F8BF191}"/>
              </a:ext>
            </a:extLst>
          </p:cNvPr>
          <p:cNvSpPr/>
          <p:nvPr/>
        </p:nvSpPr>
        <p:spPr>
          <a:xfrm>
            <a:off x="2122194" y="5211489"/>
            <a:ext cx="866496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2534D-0A49-5F41-B88F-65A0B97F4301}"/>
              </a:ext>
            </a:extLst>
          </p:cNvPr>
          <p:cNvSpPr/>
          <p:nvPr/>
        </p:nvSpPr>
        <p:spPr>
          <a:xfrm>
            <a:off x="9204951" y="5380206"/>
            <a:ext cx="757245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01414-E9F1-514F-8849-8A3042D952F3}"/>
              </a:ext>
            </a:extLst>
          </p:cNvPr>
          <p:cNvSpPr/>
          <p:nvPr/>
        </p:nvSpPr>
        <p:spPr>
          <a:xfrm>
            <a:off x="1826228" y="753540"/>
            <a:ext cx="792479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4B9D98-8778-AD43-B8AF-0588940D3550}"/>
              </a:ext>
            </a:extLst>
          </p:cNvPr>
          <p:cNvSpPr/>
          <p:nvPr/>
        </p:nvSpPr>
        <p:spPr>
          <a:xfrm>
            <a:off x="2727078" y="641115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787983-73FA-E140-B0EA-086FFBEBDC4E}"/>
              </a:ext>
            </a:extLst>
          </p:cNvPr>
          <p:cNvSpPr/>
          <p:nvPr/>
        </p:nvSpPr>
        <p:spPr>
          <a:xfrm>
            <a:off x="701614" y="1443513"/>
            <a:ext cx="792875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A00BF6-5B4B-5342-AA9D-2924A1683EBD}"/>
              </a:ext>
            </a:extLst>
          </p:cNvPr>
          <p:cNvSpPr/>
          <p:nvPr/>
        </p:nvSpPr>
        <p:spPr>
          <a:xfrm>
            <a:off x="680245" y="1926801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2E0E5-2415-1849-BC6E-C9842F7B9FA0}"/>
              </a:ext>
            </a:extLst>
          </p:cNvPr>
          <p:cNvSpPr/>
          <p:nvPr/>
        </p:nvSpPr>
        <p:spPr>
          <a:xfrm>
            <a:off x="3535632" y="918319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37555D-EC01-6E46-84D7-DA0EAE3C4AD2}"/>
              </a:ext>
            </a:extLst>
          </p:cNvPr>
          <p:cNvSpPr/>
          <p:nvPr/>
        </p:nvSpPr>
        <p:spPr>
          <a:xfrm>
            <a:off x="1003528" y="1001292"/>
            <a:ext cx="849842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8EA329-E9D3-BA48-BA65-036847B8E41B}"/>
              </a:ext>
            </a:extLst>
          </p:cNvPr>
          <p:cNvSpPr/>
          <p:nvPr/>
        </p:nvSpPr>
        <p:spPr>
          <a:xfrm>
            <a:off x="3708525" y="146316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Onboard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5E8A94-DE27-B643-8EFB-E0D43B3F3893}"/>
              </a:ext>
            </a:extLst>
          </p:cNvPr>
          <p:cNvSpPr/>
          <p:nvPr/>
        </p:nvSpPr>
        <p:spPr>
          <a:xfrm>
            <a:off x="598565" y="245994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Purchased Item Ids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8D0AF-2EAD-9846-92A9-7FD7067BD892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2222468" y="1054877"/>
            <a:ext cx="346708" cy="74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44A65-1995-154A-9F15-0A52E64D007C}"/>
              </a:ext>
            </a:extLst>
          </p:cNvPr>
          <p:cNvCxnSpPr>
            <a:cxnSpLocks/>
            <a:stCxn id="18" idx="6"/>
            <a:endCxn id="4" idx="1"/>
          </p:cNvCxnSpPr>
          <p:nvPr/>
        </p:nvCxnSpPr>
        <p:spPr>
          <a:xfrm>
            <a:off x="1494489" y="1594182"/>
            <a:ext cx="767316" cy="35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BEFCDBB-2B67-B446-BA68-47C3F452359C}"/>
              </a:ext>
            </a:extLst>
          </p:cNvPr>
          <p:cNvSpPr/>
          <p:nvPr/>
        </p:nvSpPr>
        <p:spPr>
          <a:xfrm>
            <a:off x="555976" y="5211489"/>
            <a:ext cx="1076657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31DB4B-3952-8544-82D6-04DAD7FBCCF8}"/>
              </a:ext>
            </a:extLst>
          </p:cNvPr>
          <p:cNvSpPr/>
          <p:nvPr/>
        </p:nvSpPr>
        <p:spPr>
          <a:xfrm>
            <a:off x="832078" y="5775434"/>
            <a:ext cx="9357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592EB4-1C3F-5A40-8FBF-A2E936B0D529}"/>
              </a:ext>
            </a:extLst>
          </p:cNvPr>
          <p:cNvSpPr/>
          <p:nvPr/>
        </p:nvSpPr>
        <p:spPr>
          <a:xfrm>
            <a:off x="865902" y="4683793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5EB7B3-8D3E-0B46-9CAE-29EF728E6151}"/>
              </a:ext>
            </a:extLst>
          </p:cNvPr>
          <p:cNvSpPr/>
          <p:nvPr/>
        </p:nvSpPr>
        <p:spPr>
          <a:xfrm>
            <a:off x="1876492" y="61451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Item Ids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F906E5-5C29-6F4A-BD27-C38D5FF5BE7A}"/>
              </a:ext>
            </a:extLst>
          </p:cNvPr>
          <p:cNvSpPr/>
          <p:nvPr/>
        </p:nvSpPr>
        <p:spPr>
          <a:xfrm>
            <a:off x="3197009" y="57219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B6CD73-2F4D-0744-AF65-8B64CE48197F}"/>
              </a:ext>
            </a:extLst>
          </p:cNvPr>
          <p:cNvCxnSpPr>
            <a:endCxn id="52" idx="1"/>
          </p:cNvCxnSpPr>
          <p:nvPr/>
        </p:nvCxnSpPr>
        <p:spPr>
          <a:xfrm>
            <a:off x="2988690" y="5512826"/>
            <a:ext cx="375492" cy="25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0808FD-4023-7642-9B7A-4A395363CDBC}"/>
              </a:ext>
            </a:extLst>
          </p:cNvPr>
          <p:cNvCxnSpPr>
            <a:endCxn id="50" idx="5"/>
          </p:cNvCxnSpPr>
          <p:nvPr/>
        </p:nvCxnSpPr>
        <p:spPr>
          <a:xfrm flipH="1" flipV="1">
            <a:off x="1840260" y="4941000"/>
            <a:ext cx="281934" cy="27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534C80-2CD6-4745-8F13-A5189A1FE6D9}"/>
              </a:ext>
            </a:extLst>
          </p:cNvPr>
          <p:cNvCxnSpPr>
            <a:cxnSpLocks/>
            <a:stCxn id="9" idx="1"/>
            <a:endCxn id="48" idx="6"/>
          </p:cNvCxnSpPr>
          <p:nvPr/>
        </p:nvCxnSpPr>
        <p:spPr>
          <a:xfrm flipH="1">
            <a:off x="1632633" y="5362158"/>
            <a:ext cx="48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0B37FC-083F-1549-908D-DAB1FB1C4E58}"/>
              </a:ext>
            </a:extLst>
          </p:cNvPr>
          <p:cNvCxnSpPr>
            <a:endCxn id="49" idx="7"/>
          </p:cNvCxnSpPr>
          <p:nvPr/>
        </p:nvCxnSpPr>
        <p:spPr>
          <a:xfrm flipH="1">
            <a:off x="1630791" y="5512826"/>
            <a:ext cx="491403" cy="30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B5B7EAE-508D-E046-88D5-7E47B97220E1}"/>
              </a:ext>
            </a:extLst>
          </p:cNvPr>
          <p:cNvSpPr/>
          <p:nvPr/>
        </p:nvSpPr>
        <p:spPr>
          <a:xfrm>
            <a:off x="8701522" y="621712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8ADEF85-1D7A-6646-AB4F-3AFB616C31E2}"/>
              </a:ext>
            </a:extLst>
          </p:cNvPr>
          <p:cNvSpPr/>
          <p:nvPr/>
        </p:nvSpPr>
        <p:spPr>
          <a:xfrm>
            <a:off x="10529437" y="470923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4544CBC-6493-564E-B75C-35F60EE3E092}"/>
              </a:ext>
            </a:extLst>
          </p:cNvPr>
          <p:cNvSpPr/>
          <p:nvPr/>
        </p:nvSpPr>
        <p:spPr>
          <a:xfrm>
            <a:off x="10804110" y="5828585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Links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072E9B6-F418-EB44-AD5F-FF5FFFBB34C3}"/>
              </a:ext>
            </a:extLst>
          </p:cNvPr>
          <p:cNvSpPr/>
          <p:nvPr/>
        </p:nvSpPr>
        <p:spPr>
          <a:xfrm>
            <a:off x="10002505" y="6205256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84C467A-B474-E940-A250-71F3045CBF7D}"/>
              </a:ext>
            </a:extLst>
          </p:cNvPr>
          <p:cNvSpPr/>
          <p:nvPr/>
        </p:nvSpPr>
        <p:spPr>
          <a:xfrm>
            <a:off x="9892176" y="432544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7A958F1-7509-374A-8B5B-56A41D72424F}"/>
              </a:ext>
            </a:extLst>
          </p:cNvPr>
          <p:cNvSpPr/>
          <p:nvPr/>
        </p:nvSpPr>
        <p:spPr>
          <a:xfrm>
            <a:off x="10978518" y="5279642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465DEB-6BDE-6E47-86C0-C78EF89A73A5}"/>
              </a:ext>
            </a:extLst>
          </p:cNvPr>
          <p:cNvCxnSpPr>
            <a:cxnSpLocks/>
            <a:stCxn id="11" idx="2"/>
            <a:endCxn id="74" idx="0"/>
          </p:cNvCxnSpPr>
          <p:nvPr/>
        </p:nvCxnSpPr>
        <p:spPr>
          <a:xfrm flipH="1">
            <a:off x="9272288" y="5681543"/>
            <a:ext cx="311286" cy="535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F627CDA-F924-8A46-9593-9D5351BCA9A5}"/>
              </a:ext>
            </a:extLst>
          </p:cNvPr>
          <p:cNvCxnSpPr>
            <a:cxnSpLocks/>
            <a:stCxn id="11" idx="0"/>
            <a:endCxn id="78" idx="3"/>
          </p:cNvCxnSpPr>
          <p:nvPr/>
        </p:nvCxnSpPr>
        <p:spPr>
          <a:xfrm flipV="1">
            <a:off x="9583574" y="4582648"/>
            <a:ext cx="475775" cy="797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05F907-32B2-874D-8E35-8FAFDC15551C}"/>
              </a:ext>
            </a:extLst>
          </p:cNvPr>
          <p:cNvCxnSpPr>
            <a:cxnSpLocks/>
            <a:stCxn id="11" idx="3"/>
            <a:endCxn id="75" idx="3"/>
          </p:cNvCxnSpPr>
          <p:nvPr/>
        </p:nvCxnSpPr>
        <p:spPr>
          <a:xfrm flipV="1">
            <a:off x="9962196" y="4966437"/>
            <a:ext cx="734414" cy="56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E8CADD7-18E6-0C40-9E76-DA554CB32810}"/>
              </a:ext>
            </a:extLst>
          </p:cNvPr>
          <p:cNvCxnSpPr>
            <a:cxnSpLocks/>
            <a:stCxn id="11" idx="3"/>
            <a:endCxn id="79" idx="2"/>
          </p:cNvCxnSpPr>
          <p:nvPr/>
        </p:nvCxnSpPr>
        <p:spPr>
          <a:xfrm flipV="1">
            <a:off x="9962196" y="5430311"/>
            <a:ext cx="1016322" cy="10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2C0684-C5D3-284E-B581-C4B08B8F97CB}"/>
              </a:ext>
            </a:extLst>
          </p:cNvPr>
          <p:cNvCxnSpPr>
            <a:cxnSpLocks/>
            <a:stCxn id="11" idx="2"/>
            <a:endCxn id="77" idx="1"/>
          </p:cNvCxnSpPr>
          <p:nvPr/>
        </p:nvCxnSpPr>
        <p:spPr>
          <a:xfrm>
            <a:off x="9583574" y="5681543"/>
            <a:ext cx="586104" cy="56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142C7E-6557-1443-968E-BCA6983A3EE2}"/>
              </a:ext>
            </a:extLst>
          </p:cNvPr>
          <p:cNvCxnSpPr>
            <a:cxnSpLocks/>
            <a:stCxn id="11" idx="3"/>
            <a:endCxn id="76" idx="2"/>
          </p:cNvCxnSpPr>
          <p:nvPr/>
        </p:nvCxnSpPr>
        <p:spPr>
          <a:xfrm>
            <a:off x="9962196" y="5530875"/>
            <a:ext cx="841914" cy="448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3D843F0-A9AB-AA48-AD11-8C369116D0A4}"/>
              </a:ext>
            </a:extLst>
          </p:cNvPr>
          <p:cNvCxnSpPr>
            <a:cxnSpLocks/>
            <a:stCxn id="22" idx="5"/>
            <a:endCxn id="4" idx="0"/>
          </p:cNvCxnSpPr>
          <p:nvPr/>
        </p:nvCxnSpPr>
        <p:spPr>
          <a:xfrm>
            <a:off x="1728914" y="1258499"/>
            <a:ext cx="840262" cy="53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E565A86-14B4-C748-A8C8-AAEBB41AF40A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569176" y="1175526"/>
            <a:ext cx="1101888" cy="622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F2BCF32-1B9C-864D-8803-1604197870B6}"/>
              </a:ext>
            </a:extLst>
          </p:cNvPr>
          <p:cNvCxnSpPr>
            <a:cxnSpLocks/>
            <a:stCxn id="4" idx="1"/>
            <a:endCxn id="25" idx="7"/>
          </p:cNvCxnSpPr>
          <p:nvPr/>
        </p:nvCxnSpPr>
        <p:spPr>
          <a:xfrm flipH="1">
            <a:off x="1527359" y="1948867"/>
            <a:ext cx="734446" cy="55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A882079-F664-6E4D-96B5-2B46AD8728DF}"/>
              </a:ext>
            </a:extLst>
          </p:cNvPr>
          <p:cNvCxnSpPr>
            <a:cxnSpLocks/>
            <a:stCxn id="4" idx="0"/>
            <a:endCxn id="24" idx="2"/>
          </p:cNvCxnSpPr>
          <p:nvPr/>
        </p:nvCxnSpPr>
        <p:spPr>
          <a:xfrm flipV="1">
            <a:off x="2569176" y="1613833"/>
            <a:ext cx="1139349" cy="1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D3A75E7-A866-664F-8000-E845BBB02D0C}"/>
              </a:ext>
            </a:extLst>
          </p:cNvPr>
          <p:cNvCxnSpPr>
            <a:stCxn id="19" idx="6"/>
            <a:endCxn id="4" idx="1"/>
          </p:cNvCxnSpPr>
          <p:nvPr/>
        </p:nvCxnSpPr>
        <p:spPr>
          <a:xfrm flipV="1">
            <a:off x="1605035" y="1948867"/>
            <a:ext cx="656770" cy="12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D423912-2B18-EB4C-BE09-087CA0C63B41}"/>
              </a:ext>
            </a:extLst>
          </p:cNvPr>
          <p:cNvCxnSpPr>
            <a:cxnSpLocks/>
            <a:stCxn id="16" idx="4"/>
            <a:endCxn id="4" idx="0"/>
          </p:cNvCxnSpPr>
          <p:nvPr/>
        </p:nvCxnSpPr>
        <p:spPr>
          <a:xfrm flipH="1">
            <a:off x="2569176" y="942452"/>
            <a:ext cx="620297" cy="855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Diamond 172">
            <a:extLst>
              <a:ext uri="{FF2B5EF4-FFF2-40B4-BE49-F238E27FC236}">
                <a16:creationId xmlns:a16="http://schemas.microsoft.com/office/drawing/2014/main" id="{DB31F60D-B763-A44B-9685-CBD00AFA72BE}"/>
              </a:ext>
            </a:extLst>
          </p:cNvPr>
          <p:cNvSpPr/>
          <p:nvPr/>
        </p:nvSpPr>
        <p:spPr>
          <a:xfrm>
            <a:off x="1885281" y="3426790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BE7BDC-FC59-A944-A0E9-0EE3E390FEF4}"/>
              </a:ext>
            </a:extLst>
          </p:cNvPr>
          <p:cNvSpPr/>
          <p:nvPr/>
        </p:nvSpPr>
        <p:spPr>
          <a:xfrm>
            <a:off x="6081205" y="3567958"/>
            <a:ext cx="85393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A2F4A5-E762-7044-AF02-CBDB778C2EB5}"/>
              </a:ext>
            </a:extLst>
          </p:cNvPr>
          <p:cNvSpPr/>
          <p:nvPr/>
        </p:nvSpPr>
        <p:spPr>
          <a:xfrm>
            <a:off x="6602942" y="26928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AE1874-CB87-654B-9222-516859825D82}"/>
              </a:ext>
            </a:extLst>
          </p:cNvPr>
          <p:cNvSpPr/>
          <p:nvPr/>
        </p:nvSpPr>
        <p:spPr>
          <a:xfrm>
            <a:off x="5367705" y="275850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31C678B-2E91-4E43-8C56-EE16EC1E40A5}"/>
              </a:ext>
            </a:extLst>
          </p:cNvPr>
          <p:cNvSpPr/>
          <p:nvPr/>
        </p:nvSpPr>
        <p:spPr>
          <a:xfrm>
            <a:off x="7280685" y="303976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797310F-F8A9-BA4E-BE83-36191CCCF062}"/>
              </a:ext>
            </a:extLst>
          </p:cNvPr>
          <p:cNvCxnSpPr>
            <a:cxnSpLocks/>
            <a:stCxn id="100" idx="5"/>
            <a:endCxn id="96" idx="0"/>
          </p:cNvCxnSpPr>
          <p:nvPr/>
        </p:nvCxnSpPr>
        <p:spPr>
          <a:xfrm>
            <a:off x="6342063" y="3015711"/>
            <a:ext cx="166109" cy="55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B057B6-FBB6-0A4C-AE6F-294807F96967}"/>
              </a:ext>
            </a:extLst>
          </p:cNvPr>
          <p:cNvCxnSpPr>
            <a:cxnSpLocks/>
            <a:stCxn id="96" idx="0"/>
            <a:endCxn id="102" idx="3"/>
          </p:cNvCxnSpPr>
          <p:nvPr/>
        </p:nvCxnSpPr>
        <p:spPr>
          <a:xfrm flipV="1">
            <a:off x="6508172" y="3296968"/>
            <a:ext cx="939686" cy="2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7E93EF4-F406-3C47-8FD1-6B84524C3AD6}"/>
              </a:ext>
            </a:extLst>
          </p:cNvPr>
          <p:cNvCxnSpPr>
            <a:cxnSpLocks/>
            <a:stCxn id="96" idx="0"/>
            <a:endCxn id="98" idx="4"/>
          </p:cNvCxnSpPr>
          <p:nvPr/>
        </p:nvCxnSpPr>
        <p:spPr>
          <a:xfrm flipV="1">
            <a:off x="6508172" y="2994228"/>
            <a:ext cx="665536" cy="57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4ED3D11-F1E0-684C-8762-56E256D34036}"/>
              </a:ext>
            </a:extLst>
          </p:cNvPr>
          <p:cNvSpPr/>
          <p:nvPr/>
        </p:nvSpPr>
        <p:spPr>
          <a:xfrm>
            <a:off x="9010442" y="1327856"/>
            <a:ext cx="107748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AC6C918-D02B-8F48-AFFF-DEB680FA02CE}"/>
              </a:ext>
            </a:extLst>
          </p:cNvPr>
          <p:cNvSpPr/>
          <p:nvPr/>
        </p:nvSpPr>
        <p:spPr>
          <a:xfrm>
            <a:off x="9662579" y="5246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Name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A11BB12-45A1-374F-B443-49EAB397E453}"/>
              </a:ext>
            </a:extLst>
          </p:cNvPr>
          <p:cNvSpPr/>
          <p:nvPr/>
        </p:nvSpPr>
        <p:spPr>
          <a:xfrm>
            <a:off x="10666010" y="1043527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CEEBEBC-6485-4144-9B2F-CF568BBA8364}"/>
              </a:ext>
            </a:extLst>
          </p:cNvPr>
          <p:cNvSpPr/>
          <p:nvPr/>
        </p:nvSpPr>
        <p:spPr>
          <a:xfrm>
            <a:off x="10651878" y="179581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AE11ECC-7C0A-4D47-9EB2-E196B7CF3DFE}"/>
              </a:ext>
            </a:extLst>
          </p:cNvPr>
          <p:cNvCxnSpPr>
            <a:stCxn id="106" idx="0"/>
            <a:endCxn id="107" idx="3"/>
          </p:cNvCxnSpPr>
          <p:nvPr/>
        </p:nvCxnSpPr>
        <p:spPr>
          <a:xfrm flipV="1">
            <a:off x="9549184" y="781898"/>
            <a:ext cx="280568" cy="54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019263-8BD6-3842-B2A1-BAD0362A0CD5}"/>
              </a:ext>
            </a:extLst>
          </p:cNvPr>
          <p:cNvCxnSpPr>
            <a:stCxn id="106" idx="3"/>
            <a:endCxn id="108" idx="2"/>
          </p:cNvCxnSpPr>
          <p:nvPr/>
        </p:nvCxnSpPr>
        <p:spPr>
          <a:xfrm flipV="1">
            <a:off x="10087926" y="1194196"/>
            <a:ext cx="578084" cy="28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EE7AB-657D-CD4C-A2AC-AB8EF8599BEC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>
            <a:off x="10087926" y="1478525"/>
            <a:ext cx="731125" cy="36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Diamond 131">
            <a:extLst>
              <a:ext uri="{FF2B5EF4-FFF2-40B4-BE49-F238E27FC236}">
                <a16:creationId xmlns:a16="http://schemas.microsoft.com/office/drawing/2014/main" id="{CD1566B9-E093-464B-BC09-62F5EC61A636}"/>
              </a:ext>
            </a:extLst>
          </p:cNvPr>
          <p:cNvSpPr/>
          <p:nvPr/>
        </p:nvSpPr>
        <p:spPr>
          <a:xfrm>
            <a:off x="3611447" y="260707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6B7EC2BA-5DD1-F04A-AC80-2B24B6C49E1C}"/>
              </a:ext>
            </a:extLst>
          </p:cNvPr>
          <p:cNvSpPr/>
          <p:nvPr/>
        </p:nvSpPr>
        <p:spPr>
          <a:xfrm>
            <a:off x="8884712" y="3043358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78DDA2D9-3EE8-7240-94B9-3EDDBF76B4CE}"/>
              </a:ext>
            </a:extLst>
          </p:cNvPr>
          <p:cNvSpPr/>
          <p:nvPr/>
        </p:nvSpPr>
        <p:spPr>
          <a:xfrm>
            <a:off x="5971479" y="5087341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D37171-457C-2B49-93D4-BFAFCE71392E}"/>
              </a:ext>
            </a:extLst>
          </p:cNvPr>
          <p:cNvCxnSpPr>
            <a:stCxn id="4" idx="2"/>
            <a:endCxn id="173" idx="0"/>
          </p:cNvCxnSpPr>
          <p:nvPr/>
        </p:nvCxnSpPr>
        <p:spPr>
          <a:xfrm>
            <a:off x="2569176" y="2099535"/>
            <a:ext cx="0" cy="132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C4D43C9-9862-6443-81B3-4D7DAFC0BD8F}"/>
              </a:ext>
            </a:extLst>
          </p:cNvPr>
          <p:cNvCxnSpPr>
            <a:stCxn id="173" idx="2"/>
          </p:cNvCxnSpPr>
          <p:nvPr/>
        </p:nvCxnSpPr>
        <p:spPr>
          <a:xfrm>
            <a:off x="2569176" y="4141030"/>
            <a:ext cx="0" cy="104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612C8D-DCE8-3E40-9CCF-8D846269FDB5}"/>
              </a:ext>
            </a:extLst>
          </p:cNvPr>
          <p:cNvCxnSpPr>
            <a:cxnSpLocks/>
            <a:stCxn id="4" idx="2"/>
            <a:endCxn id="132" idx="1"/>
          </p:cNvCxnSpPr>
          <p:nvPr/>
        </p:nvCxnSpPr>
        <p:spPr>
          <a:xfrm>
            <a:off x="2569176" y="2099535"/>
            <a:ext cx="1042271" cy="86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4D27975-3E79-8D47-97B4-76081015CEF2}"/>
              </a:ext>
            </a:extLst>
          </p:cNvPr>
          <p:cNvCxnSpPr>
            <a:stCxn id="132" idx="3"/>
            <a:endCxn id="96" idx="1"/>
          </p:cNvCxnSpPr>
          <p:nvPr/>
        </p:nvCxnSpPr>
        <p:spPr>
          <a:xfrm>
            <a:off x="4979237" y="2964195"/>
            <a:ext cx="1101968" cy="75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5EC2734-4705-5F4A-BBED-C4F171771B03}"/>
              </a:ext>
            </a:extLst>
          </p:cNvPr>
          <p:cNvCxnSpPr>
            <a:stCxn id="9" idx="3"/>
            <a:endCxn id="134" idx="1"/>
          </p:cNvCxnSpPr>
          <p:nvPr/>
        </p:nvCxnSpPr>
        <p:spPr>
          <a:xfrm>
            <a:off x="2988690" y="5362158"/>
            <a:ext cx="2982789" cy="8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8DA7906-5987-024A-A612-230119DBDCDF}"/>
              </a:ext>
            </a:extLst>
          </p:cNvPr>
          <p:cNvCxnSpPr>
            <a:cxnSpLocks/>
            <a:stCxn id="134" idx="3"/>
            <a:endCxn id="11" idx="1"/>
          </p:cNvCxnSpPr>
          <p:nvPr/>
        </p:nvCxnSpPr>
        <p:spPr>
          <a:xfrm>
            <a:off x="7339269" y="5444461"/>
            <a:ext cx="1865682" cy="8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B87505E-0C65-B646-BE6B-ECCAF8246A92}"/>
              </a:ext>
            </a:extLst>
          </p:cNvPr>
          <p:cNvCxnSpPr>
            <a:stCxn id="106" idx="2"/>
            <a:endCxn id="133" idx="0"/>
          </p:cNvCxnSpPr>
          <p:nvPr/>
        </p:nvCxnSpPr>
        <p:spPr>
          <a:xfrm>
            <a:off x="9549184" y="1629193"/>
            <a:ext cx="19423" cy="141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E70688C-721E-1346-B3A6-3CF0FAF44553}"/>
              </a:ext>
            </a:extLst>
          </p:cNvPr>
          <p:cNvCxnSpPr>
            <a:stCxn id="133" idx="2"/>
            <a:endCxn id="11" idx="0"/>
          </p:cNvCxnSpPr>
          <p:nvPr/>
        </p:nvCxnSpPr>
        <p:spPr>
          <a:xfrm>
            <a:off x="9568607" y="3757598"/>
            <a:ext cx="14967" cy="162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683C0A7-91BE-334F-87D3-40DC6145B0FE}"/>
              </a:ext>
            </a:extLst>
          </p:cNvPr>
          <p:cNvSpPr txBox="1"/>
          <p:nvPr/>
        </p:nvSpPr>
        <p:spPr>
          <a:xfrm>
            <a:off x="2353416" y="211440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F8C7B3C-EABC-E941-8839-75AB17665B7E}"/>
              </a:ext>
            </a:extLst>
          </p:cNvPr>
          <p:cNvSpPr txBox="1"/>
          <p:nvPr/>
        </p:nvSpPr>
        <p:spPr>
          <a:xfrm>
            <a:off x="2287504" y="48834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5B511A-359D-5042-BECD-CAFB34A5BAC2}"/>
              </a:ext>
            </a:extLst>
          </p:cNvPr>
          <p:cNvSpPr txBox="1"/>
          <p:nvPr/>
        </p:nvSpPr>
        <p:spPr>
          <a:xfrm>
            <a:off x="2697897" y="207540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B318CF8-51D4-C847-898A-D4E5DECA04E1}"/>
              </a:ext>
            </a:extLst>
          </p:cNvPr>
          <p:cNvSpPr txBox="1"/>
          <p:nvPr/>
        </p:nvSpPr>
        <p:spPr>
          <a:xfrm>
            <a:off x="5662168" y="35341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8D726EB-5C41-F94E-A86C-A8A0DA9A58B5}"/>
              </a:ext>
            </a:extLst>
          </p:cNvPr>
          <p:cNvSpPr txBox="1"/>
          <p:nvPr/>
        </p:nvSpPr>
        <p:spPr>
          <a:xfrm>
            <a:off x="3023195" y="511910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BD407BA-DB45-7D4D-9796-A6D36FB090F7}"/>
              </a:ext>
            </a:extLst>
          </p:cNvPr>
          <p:cNvSpPr txBox="1"/>
          <p:nvPr/>
        </p:nvSpPr>
        <p:spPr>
          <a:xfrm>
            <a:off x="8791914" y="5467710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713760-8C09-F34B-B389-2B01E7A731EF}"/>
              </a:ext>
            </a:extLst>
          </p:cNvPr>
          <p:cNvSpPr txBox="1"/>
          <p:nvPr/>
        </p:nvSpPr>
        <p:spPr>
          <a:xfrm>
            <a:off x="9301902" y="4981427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7BD605-8871-814C-A485-6B0D311421EC}"/>
              </a:ext>
            </a:extLst>
          </p:cNvPr>
          <p:cNvSpPr txBox="1"/>
          <p:nvPr/>
        </p:nvSpPr>
        <p:spPr>
          <a:xfrm>
            <a:off x="9272288" y="168102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0EBBE60A-3B06-9141-BC9E-5A17D04B1B48}"/>
              </a:ext>
            </a:extLst>
          </p:cNvPr>
          <p:cNvSpPr/>
          <p:nvPr/>
        </p:nvSpPr>
        <p:spPr>
          <a:xfrm>
            <a:off x="7381421" y="403094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0666B9-7CAA-A04D-8C01-9A7D559ED254}"/>
              </a:ext>
            </a:extLst>
          </p:cNvPr>
          <p:cNvCxnSpPr>
            <a:cxnSpLocks/>
            <a:stCxn id="96" idx="3"/>
            <a:endCxn id="174" idx="0"/>
          </p:cNvCxnSpPr>
          <p:nvPr/>
        </p:nvCxnSpPr>
        <p:spPr>
          <a:xfrm>
            <a:off x="6935139" y="3718627"/>
            <a:ext cx="1130177" cy="3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B971DE2-02BC-034A-93B5-07B7B5060BF4}"/>
              </a:ext>
            </a:extLst>
          </p:cNvPr>
          <p:cNvCxnSpPr>
            <a:cxnSpLocks/>
            <a:stCxn id="174" idx="2"/>
          </p:cNvCxnSpPr>
          <p:nvPr/>
        </p:nvCxnSpPr>
        <p:spPr>
          <a:xfrm>
            <a:off x="8065316" y="4745185"/>
            <a:ext cx="1139635" cy="6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33FAAF2-0D95-014D-99CD-7755CC52AA77}"/>
              </a:ext>
            </a:extLst>
          </p:cNvPr>
          <p:cNvSpPr txBox="1"/>
          <p:nvPr/>
        </p:nvSpPr>
        <p:spPr>
          <a:xfrm>
            <a:off x="6950480" y="350091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009AE35-17AF-1D42-8637-D7E187FDA2D8}"/>
              </a:ext>
            </a:extLst>
          </p:cNvPr>
          <p:cNvSpPr txBox="1"/>
          <p:nvPr/>
        </p:nvSpPr>
        <p:spPr>
          <a:xfrm>
            <a:off x="8913599" y="50219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8FBBB3-56DC-DF4F-8765-AF10936E6215}"/>
              </a:ext>
            </a:extLst>
          </p:cNvPr>
          <p:cNvCxnSpPr>
            <a:stCxn id="9" idx="2"/>
            <a:endCxn id="51" idx="0"/>
          </p:cNvCxnSpPr>
          <p:nvPr/>
        </p:nvCxnSpPr>
        <p:spPr>
          <a:xfrm flipH="1">
            <a:off x="2447258" y="5512826"/>
            <a:ext cx="108184" cy="632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6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248A3-836A-2848-9F3E-F785FCFAF29B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 FLOW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A5300-0CAA-8544-A229-1A80B05284ED}"/>
              </a:ext>
            </a:extLst>
          </p:cNvPr>
          <p:cNvSpPr txBox="1"/>
          <p:nvPr/>
        </p:nvSpPr>
        <p:spPr>
          <a:xfrm>
            <a:off x="1050324" y="776968"/>
            <a:ext cx="235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- Level Diagram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4C7B4B-67CB-4344-BA51-552AE4B13363}"/>
              </a:ext>
            </a:extLst>
          </p:cNvPr>
          <p:cNvSpPr/>
          <p:nvPr/>
        </p:nvSpPr>
        <p:spPr>
          <a:xfrm>
            <a:off x="4977713" y="1817701"/>
            <a:ext cx="2236574" cy="1865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QuickBuy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 Shopping app)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A4D50-3B44-B849-AB75-328170F8A960}"/>
              </a:ext>
            </a:extLst>
          </p:cNvPr>
          <p:cNvSpPr/>
          <p:nvPr/>
        </p:nvSpPr>
        <p:spPr>
          <a:xfrm>
            <a:off x="465440" y="1817701"/>
            <a:ext cx="2631989" cy="1865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06808-E314-DF40-A6DA-2696D58A0157}"/>
              </a:ext>
            </a:extLst>
          </p:cNvPr>
          <p:cNvSpPr/>
          <p:nvPr/>
        </p:nvSpPr>
        <p:spPr>
          <a:xfrm>
            <a:off x="9094571" y="1817701"/>
            <a:ext cx="2631989" cy="1865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3B9B-101A-3A49-8448-7BE725680B60}"/>
              </a:ext>
            </a:extLst>
          </p:cNvPr>
          <p:cNvSpPr/>
          <p:nvPr/>
        </p:nvSpPr>
        <p:spPr>
          <a:xfrm>
            <a:off x="630195" y="4022987"/>
            <a:ext cx="2870886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783A-1562-9543-B5D6-FD0E009D40FE}"/>
              </a:ext>
            </a:extLst>
          </p:cNvPr>
          <p:cNvSpPr/>
          <p:nvPr/>
        </p:nvSpPr>
        <p:spPr>
          <a:xfrm>
            <a:off x="9094571" y="4022987"/>
            <a:ext cx="2999397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1C5253-115F-B04B-8748-2CB7290FFBEC}"/>
              </a:ext>
            </a:extLst>
          </p:cNvPr>
          <p:cNvCxnSpPr>
            <a:stCxn id="5" idx="1"/>
          </p:cNvCxnSpPr>
          <p:nvPr/>
        </p:nvCxnSpPr>
        <p:spPr>
          <a:xfrm flipH="1">
            <a:off x="3097429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07929-CE61-C643-B6B9-9356C5CC4992}"/>
              </a:ext>
            </a:extLst>
          </p:cNvPr>
          <p:cNvCxnSpPr>
            <a:stCxn id="5" idx="7"/>
          </p:cNvCxnSpPr>
          <p:nvPr/>
        </p:nvCxnSpPr>
        <p:spPr>
          <a:xfrm>
            <a:off x="6886748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EC96A3-8D70-9044-809D-F853A667A3E8}"/>
              </a:ext>
            </a:extLst>
          </p:cNvPr>
          <p:cNvCxnSpPr>
            <a:stCxn id="5" idx="3"/>
          </p:cNvCxnSpPr>
          <p:nvPr/>
        </p:nvCxnSpPr>
        <p:spPr>
          <a:xfrm flipH="1">
            <a:off x="3097429" y="3410326"/>
            <a:ext cx="2207823" cy="186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566C-13F7-054E-B3BB-4D3D9FD31CB1}"/>
              </a:ext>
            </a:extLst>
          </p:cNvPr>
          <p:cNvCxnSpPr>
            <a:stCxn id="5" idx="5"/>
          </p:cNvCxnSpPr>
          <p:nvPr/>
        </p:nvCxnSpPr>
        <p:spPr>
          <a:xfrm>
            <a:off x="6886748" y="3410326"/>
            <a:ext cx="220782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408E8-7AF0-A441-BC34-08E3BBD31152}"/>
              </a:ext>
            </a:extLst>
          </p:cNvPr>
          <p:cNvSpPr txBox="1"/>
          <p:nvPr/>
        </p:nvSpPr>
        <p:spPr>
          <a:xfrm>
            <a:off x="914400" y="332125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F85D2-8E3D-7945-B4F1-7A7BF15842D3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50194A-0050-5847-95EE-AF872853C302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91D766-9E8E-2E41-AF1B-2622296C93E0}"/>
              </a:ext>
            </a:extLst>
          </p:cNvPr>
          <p:cNvSpPr/>
          <p:nvPr/>
        </p:nvSpPr>
        <p:spPr>
          <a:xfrm>
            <a:off x="5441093" y="2909814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87C34-CE7A-854F-A989-EAB3856BB261}"/>
              </a:ext>
            </a:extLst>
          </p:cNvPr>
          <p:cNvSpPr/>
          <p:nvPr/>
        </p:nvSpPr>
        <p:spPr>
          <a:xfrm>
            <a:off x="5441091" y="385139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A7228C-750E-7F44-B1DD-CA350331F864}"/>
              </a:ext>
            </a:extLst>
          </p:cNvPr>
          <p:cNvSpPr/>
          <p:nvPr/>
        </p:nvSpPr>
        <p:spPr>
          <a:xfrm>
            <a:off x="5441091" y="482551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99B5F-F8F3-9C47-92D6-8B303320A02D}"/>
              </a:ext>
            </a:extLst>
          </p:cNvPr>
          <p:cNvSpPr/>
          <p:nvPr/>
        </p:nvSpPr>
        <p:spPr>
          <a:xfrm>
            <a:off x="5441091" y="581093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5C718A-6AA7-1149-A522-9F9AC2F89C1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3BA85E-B898-5A40-B815-A9D0B84B1D70}"/>
              </a:ext>
            </a:extLst>
          </p:cNvPr>
          <p:cNvCxnSpPr>
            <a:cxnSpLocks/>
            <a:stCxn id="7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0104-3CAC-9246-8BE5-8C9108544F48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9FB248-542A-164C-925A-198DBF2B17F3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8C313-9990-354F-BDF3-A8B878DDCA28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4583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E62AC7-1386-7145-A724-C00A994FF4CF}"/>
              </a:ext>
            </a:extLst>
          </p:cNvPr>
          <p:cNvCxnSpPr/>
          <p:nvPr/>
        </p:nvCxnSpPr>
        <p:spPr>
          <a:xfrm>
            <a:off x="1285103" y="6462438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7F544A-10F1-F745-97A7-F46D3D838AC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45274" y="5914885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03431C-B3F3-3546-AD53-CB2E3EE6EA5C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404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ACBE17-4489-5D4F-AE51-B44B50854C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285103" y="3021289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B097AB-CEC7-C74A-8179-2D34A522BDF6}"/>
              </a:ext>
            </a:extLst>
          </p:cNvPr>
          <p:cNvCxnSpPr/>
          <p:nvPr/>
        </p:nvCxnSpPr>
        <p:spPr>
          <a:xfrm flipV="1">
            <a:off x="1285103" y="3958430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849EED-11C4-7F4B-AF6A-FCB3627AAB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85103" y="4936991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B11AF0-61D8-4242-8A40-67252C4AD3BB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3549446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CDF88-4AFA-5D47-A443-C39A6B68095E}"/>
              </a:ext>
            </a:extLst>
          </p:cNvPr>
          <p:cNvCxnSpPr/>
          <p:nvPr/>
        </p:nvCxnSpPr>
        <p:spPr>
          <a:xfrm flipH="1" flipV="1">
            <a:off x="1845274" y="449874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6988B9-36F3-D447-99E4-4C1B6C5B2F98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1845274" y="5460211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A2A3FF-F9C6-F347-8C58-2184B2DB0F21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6295412" y="302128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257C24-F196-F347-9EDA-78BA5E49A8ED}"/>
              </a:ext>
            </a:extLst>
          </p:cNvPr>
          <p:cNvCxnSpPr/>
          <p:nvPr/>
        </p:nvCxnSpPr>
        <p:spPr>
          <a:xfrm>
            <a:off x="6295411" y="396729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55905C-C670-CF42-A7BB-191CAF3234BC}"/>
              </a:ext>
            </a:extLst>
          </p:cNvPr>
          <p:cNvCxnSpPr/>
          <p:nvPr/>
        </p:nvCxnSpPr>
        <p:spPr>
          <a:xfrm>
            <a:off x="6308478" y="492192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41CC98-704F-5B4D-BD30-F7419723DFBA}"/>
              </a:ext>
            </a:extLst>
          </p:cNvPr>
          <p:cNvCxnSpPr/>
          <p:nvPr/>
        </p:nvCxnSpPr>
        <p:spPr>
          <a:xfrm>
            <a:off x="6295404" y="644804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DA402C-EAFD-5040-9B1B-0C7B9D20C429}"/>
              </a:ext>
            </a:extLst>
          </p:cNvPr>
          <p:cNvCxnSpPr/>
          <p:nvPr/>
        </p:nvCxnSpPr>
        <p:spPr>
          <a:xfrm flipH="1">
            <a:off x="6295411" y="3559537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B23952-B707-5646-BEF9-647F107B4BA9}"/>
              </a:ext>
            </a:extLst>
          </p:cNvPr>
          <p:cNvCxnSpPr/>
          <p:nvPr/>
        </p:nvCxnSpPr>
        <p:spPr>
          <a:xfrm flipH="1">
            <a:off x="6308479" y="448396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64D095-73C4-5044-AC24-3DC448851E48}"/>
              </a:ext>
            </a:extLst>
          </p:cNvPr>
          <p:cNvCxnSpPr/>
          <p:nvPr/>
        </p:nvCxnSpPr>
        <p:spPr>
          <a:xfrm flipH="1">
            <a:off x="6308479" y="547523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47FAA1-8253-1948-BB8C-235405F1E287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159A0C-A47D-964F-93F7-77F3DDC065BB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A79B18-5364-D348-899A-35E89C64895E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42602D-76D2-E445-9C7B-769F5949C434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2FF4F7E-F556-F44D-BA7A-474DB2D98F03}"/>
              </a:ext>
            </a:extLst>
          </p:cNvPr>
          <p:cNvSpPr/>
          <p:nvPr/>
        </p:nvSpPr>
        <p:spPr>
          <a:xfrm>
            <a:off x="5441087" y="1969715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503AAB-52CD-7549-BFD5-FEF19C7D7017}"/>
              </a:ext>
            </a:extLst>
          </p:cNvPr>
          <p:cNvCxnSpPr>
            <a:cxnSpLocks/>
          </p:cNvCxnSpPr>
          <p:nvPr/>
        </p:nvCxnSpPr>
        <p:spPr>
          <a:xfrm flipV="1">
            <a:off x="1285103" y="2088674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3253FF-B6AF-004D-98A4-4C8898399BA8}"/>
              </a:ext>
            </a:extLst>
          </p:cNvPr>
          <p:cNvCxnSpPr>
            <a:cxnSpLocks/>
          </p:cNvCxnSpPr>
          <p:nvPr/>
        </p:nvCxnSpPr>
        <p:spPr>
          <a:xfrm flipH="1" flipV="1">
            <a:off x="1845274" y="256650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5105B-414D-0C4F-9B63-580C7A70FD5A}"/>
              </a:ext>
            </a:extLst>
          </p:cNvPr>
          <p:cNvCxnSpPr>
            <a:cxnSpLocks/>
          </p:cNvCxnSpPr>
          <p:nvPr/>
        </p:nvCxnSpPr>
        <p:spPr>
          <a:xfrm>
            <a:off x="6295404" y="2099150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D84FBB-CA34-8947-94EC-CB527A1ECF7F}"/>
              </a:ext>
            </a:extLst>
          </p:cNvPr>
          <p:cNvCxnSpPr/>
          <p:nvPr/>
        </p:nvCxnSpPr>
        <p:spPr>
          <a:xfrm flipH="1">
            <a:off x="6308479" y="2583878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8AAD8A4-3AFF-2D44-8EA2-7681BA35CBC7}"/>
              </a:ext>
            </a:extLst>
          </p:cNvPr>
          <p:cNvSpPr txBox="1"/>
          <p:nvPr/>
        </p:nvSpPr>
        <p:spPr>
          <a:xfrm>
            <a:off x="2882959" y="1907947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8A9710-737A-A746-8659-A500C3D0F540}"/>
              </a:ext>
            </a:extLst>
          </p:cNvPr>
          <p:cNvSpPr txBox="1"/>
          <p:nvPr/>
        </p:nvSpPr>
        <p:spPr>
          <a:xfrm>
            <a:off x="7275086" y="1869086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2A3C73-EAD0-3D41-89FB-B244C73FA341}"/>
              </a:ext>
            </a:extLst>
          </p:cNvPr>
          <p:cNvSpPr txBox="1"/>
          <p:nvPr/>
        </p:nvSpPr>
        <p:spPr>
          <a:xfrm>
            <a:off x="7274711" y="2346103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0FBADC-EE1F-BE41-92A6-189A63D0AEDF}"/>
              </a:ext>
            </a:extLst>
          </p:cNvPr>
          <p:cNvSpPr txBox="1"/>
          <p:nvPr/>
        </p:nvSpPr>
        <p:spPr>
          <a:xfrm>
            <a:off x="2845211" y="2359696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4BC67-9E00-BF41-9E60-6A3B27645CFF}"/>
              </a:ext>
            </a:extLst>
          </p:cNvPr>
          <p:cNvSpPr txBox="1"/>
          <p:nvPr/>
        </p:nvSpPr>
        <p:spPr>
          <a:xfrm>
            <a:off x="2844769" y="2811445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2FCAE94-8C45-B74E-96E6-5D490D6D98C6}"/>
              </a:ext>
            </a:extLst>
          </p:cNvPr>
          <p:cNvSpPr txBox="1"/>
          <p:nvPr/>
        </p:nvSpPr>
        <p:spPr>
          <a:xfrm>
            <a:off x="7286937" y="2830099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99F41B-ED8B-D448-A0FD-B6E472386364}"/>
              </a:ext>
            </a:extLst>
          </p:cNvPr>
          <p:cNvSpPr txBox="1"/>
          <p:nvPr/>
        </p:nvSpPr>
        <p:spPr>
          <a:xfrm>
            <a:off x="7294149" y="3323995"/>
            <a:ext cx="88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E9AC47-109E-B341-B95D-D12C1FD1556A}"/>
              </a:ext>
            </a:extLst>
          </p:cNvPr>
          <p:cNvSpPr txBox="1"/>
          <p:nvPr/>
        </p:nvSpPr>
        <p:spPr>
          <a:xfrm>
            <a:off x="2882959" y="3366693"/>
            <a:ext cx="9139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A0C38F-ECB8-E840-9D60-C25E3C81332B}"/>
              </a:ext>
            </a:extLst>
          </p:cNvPr>
          <p:cNvSpPr txBox="1"/>
          <p:nvPr/>
        </p:nvSpPr>
        <p:spPr>
          <a:xfrm>
            <a:off x="2901401" y="3752904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9CFB09-8A6E-BD47-BF6A-592ECEAF699F}"/>
              </a:ext>
            </a:extLst>
          </p:cNvPr>
          <p:cNvSpPr txBox="1"/>
          <p:nvPr/>
        </p:nvSpPr>
        <p:spPr>
          <a:xfrm>
            <a:off x="7282640" y="3751337"/>
            <a:ext cx="897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710753-5869-4B49-9733-77C52B51F813}"/>
              </a:ext>
            </a:extLst>
          </p:cNvPr>
          <p:cNvSpPr txBox="1"/>
          <p:nvPr/>
        </p:nvSpPr>
        <p:spPr>
          <a:xfrm>
            <a:off x="7264059" y="4275016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A81446-E1F9-2645-9208-2B5AAFD00093}"/>
              </a:ext>
            </a:extLst>
          </p:cNvPr>
          <p:cNvSpPr txBox="1"/>
          <p:nvPr/>
        </p:nvSpPr>
        <p:spPr>
          <a:xfrm>
            <a:off x="2844769" y="4266008"/>
            <a:ext cx="903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B21941-C1A5-7546-8247-0716D5A8994F}"/>
              </a:ext>
            </a:extLst>
          </p:cNvPr>
          <p:cNvSpPr txBox="1"/>
          <p:nvPr/>
        </p:nvSpPr>
        <p:spPr>
          <a:xfrm>
            <a:off x="2833103" y="4711269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EA93CF-51BA-E048-98E2-D66B90D64E97}"/>
              </a:ext>
            </a:extLst>
          </p:cNvPr>
          <p:cNvSpPr txBox="1"/>
          <p:nvPr/>
        </p:nvSpPr>
        <p:spPr>
          <a:xfrm>
            <a:off x="7264059" y="469566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7F3E34-2C07-2249-8356-5A76C1461497}"/>
              </a:ext>
            </a:extLst>
          </p:cNvPr>
          <p:cNvSpPr txBox="1"/>
          <p:nvPr/>
        </p:nvSpPr>
        <p:spPr>
          <a:xfrm>
            <a:off x="7264059" y="5222272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D45FEF-65CE-9B46-9AE0-085CADCAFEB2}"/>
              </a:ext>
            </a:extLst>
          </p:cNvPr>
          <p:cNvSpPr txBox="1"/>
          <p:nvPr/>
        </p:nvSpPr>
        <p:spPr>
          <a:xfrm>
            <a:off x="2833103" y="5235700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BA326-46BE-DD48-ADAE-2F05CB104C08}"/>
              </a:ext>
            </a:extLst>
          </p:cNvPr>
          <p:cNvSpPr txBox="1"/>
          <p:nvPr/>
        </p:nvSpPr>
        <p:spPr>
          <a:xfrm>
            <a:off x="2829254" y="622611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58ACA6-C8ED-D24A-8070-48406BFDDC90}"/>
              </a:ext>
            </a:extLst>
          </p:cNvPr>
          <p:cNvSpPr txBox="1"/>
          <p:nvPr/>
        </p:nvSpPr>
        <p:spPr>
          <a:xfrm>
            <a:off x="7294149" y="6210695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26497A-BBED-9847-A9BA-F8526A317A95}"/>
              </a:ext>
            </a:extLst>
          </p:cNvPr>
          <p:cNvSpPr txBox="1"/>
          <p:nvPr/>
        </p:nvSpPr>
        <p:spPr>
          <a:xfrm>
            <a:off x="7294149" y="569154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E6B73E3-00E3-2541-A7A8-05B47AE293C9}"/>
              </a:ext>
            </a:extLst>
          </p:cNvPr>
          <p:cNvCxnSpPr/>
          <p:nvPr/>
        </p:nvCxnSpPr>
        <p:spPr>
          <a:xfrm flipH="1">
            <a:off x="6285101" y="5914885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7AE59EE-308E-854B-8D83-E756F4DD0955}"/>
              </a:ext>
            </a:extLst>
          </p:cNvPr>
          <p:cNvSpPr txBox="1"/>
          <p:nvPr/>
        </p:nvSpPr>
        <p:spPr>
          <a:xfrm>
            <a:off x="2773667" y="570643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FBBFF7-159A-814F-8CB4-0A984D31788D}"/>
              </a:ext>
            </a:extLst>
          </p:cNvPr>
          <p:cNvCxnSpPr/>
          <p:nvPr/>
        </p:nvCxnSpPr>
        <p:spPr>
          <a:xfrm>
            <a:off x="10328564" y="122358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EBE51A6-A7E7-2E44-B19C-4C55CC0C0975}"/>
              </a:ext>
            </a:extLst>
          </p:cNvPr>
          <p:cNvCxnSpPr/>
          <p:nvPr/>
        </p:nvCxnSpPr>
        <p:spPr>
          <a:xfrm>
            <a:off x="10328564" y="176182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3E0B4C-2690-2F4D-9C8A-42D5E86275C4}"/>
              </a:ext>
            </a:extLst>
          </p:cNvPr>
          <p:cNvSpPr txBox="1"/>
          <p:nvPr/>
        </p:nvSpPr>
        <p:spPr>
          <a:xfrm>
            <a:off x="10357577" y="1324053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9E02EE3-30AF-6D4E-96F6-FB783C790E02}"/>
              </a:ext>
            </a:extLst>
          </p:cNvPr>
          <p:cNvCxnSpPr/>
          <p:nvPr/>
        </p:nvCxnSpPr>
        <p:spPr>
          <a:xfrm>
            <a:off x="10370554" y="206592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04841F9-CEB1-5844-B9C3-95C1C6F8BB00}"/>
              </a:ext>
            </a:extLst>
          </p:cNvPr>
          <p:cNvCxnSpPr/>
          <p:nvPr/>
        </p:nvCxnSpPr>
        <p:spPr>
          <a:xfrm>
            <a:off x="10370554" y="260417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D913F0D-E3EF-FE44-9B70-DBDE28E7F092}"/>
              </a:ext>
            </a:extLst>
          </p:cNvPr>
          <p:cNvSpPr txBox="1"/>
          <p:nvPr/>
        </p:nvSpPr>
        <p:spPr>
          <a:xfrm>
            <a:off x="10399567" y="21663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B4FD64E-CF23-344A-896A-49369268C665}"/>
              </a:ext>
            </a:extLst>
          </p:cNvPr>
          <p:cNvCxnSpPr/>
          <p:nvPr/>
        </p:nvCxnSpPr>
        <p:spPr>
          <a:xfrm>
            <a:off x="10367650" y="300428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B6F02D-B97D-7949-8586-589BC95E3259}"/>
              </a:ext>
            </a:extLst>
          </p:cNvPr>
          <p:cNvCxnSpPr/>
          <p:nvPr/>
        </p:nvCxnSpPr>
        <p:spPr>
          <a:xfrm>
            <a:off x="10367650" y="354253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30300-2BE1-A94F-A436-D1BA796697D4}"/>
              </a:ext>
            </a:extLst>
          </p:cNvPr>
          <p:cNvSpPr txBox="1"/>
          <p:nvPr/>
        </p:nvSpPr>
        <p:spPr>
          <a:xfrm>
            <a:off x="10396663" y="308198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168BB-29F3-6C44-ABF4-FA8F22A1280B}"/>
              </a:ext>
            </a:extLst>
          </p:cNvPr>
          <p:cNvCxnSpPr/>
          <p:nvPr/>
        </p:nvCxnSpPr>
        <p:spPr>
          <a:xfrm>
            <a:off x="10367650" y="39475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AEABEF-55A5-3B4D-838F-455E10DBD29C}"/>
              </a:ext>
            </a:extLst>
          </p:cNvPr>
          <p:cNvCxnSpPr/>
          <p:nvPr/>
        </p:nvCxnSpPr>
        <p:spPr>
          <a:xfrm>
            <a:off x="10367650" y="44858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2FCD1AD-AA6B-7D48-B07C-A715C8DB2451}"/>
              </a:ext>
            </a:extLst>
          </p:cNvPr>
          <p:cNvSpPr txBox="1"/>
          <p:nvPr/>
        </p:nvSpPr>
        <p:spPr>
          <a:xfrm>
            <a:off x="10396663" y="40252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B38F214-82DE-5C44-8815-1F460AD51E83}"/>
              </a:ext>
            </a:extLst>
          </p:cNvPr>
          <p:cNvCxnSpPr/>
          <p:nvPr/>
        </p:nvCxnSpPr>
        <p:spPr>
          <a:xfrm>
            <a:off x="10367650" y="494451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CAC4CA5-58CB-4546-BB37-656F7432E865}"/>
              </a:ext>
            </a:extLst>
          </p:cNvPr>
          <p:cNvCxnSpPr/>
          <p:nvPr/>
        </p:nvCxnSpPr>
        <p:spPr>
          <a:xfrm>
            <a:off x="10367650" y="548276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3DF922-FC8F-2748-8366-6400C55EF456}"/>
              </a:ext>
            </a:extLst>
          </p:cNvPr>
          <p:cNvSpPr txBox="1"/>
          <p:nvPr/>
        </p:nvSpPr>
        <p:spPr>
          <a:xfrm>
            <a:off x="10396663" y="502221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BBED84-44EC-A34C-B32E-DD40A6B0D64A}"/>
              </a:ext>
            </a:extLst>
          </p:cNvPr>
          <p:cNvCxnSpPr/>
          <p:nvPr/>
        </p:nvCxnSpPr>
        <p:spPr>
          <a:xfrm>
            <a:off x="10367650" y="593294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10A524-17FB-5A4B-AD2E-363E7732A668}"/>
              </a:ext>
            </a:extLst>
          </p:cNvPr>
          <p:cNvCxnSpPr/>
          <p:nvPr/>
        </p:nvCxnSpPr>
        <p:spPr>
          <a:xfrm>
            <a:off x="10367650" y="647119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828913-F116-E746-9103-1BCA9C9EEC9A}"/>
              </a:ext>
            </a:extLst>
          </p:cNvPr>
          <p:cNvSpPr txBox="1"/>
          <p:nvPr/>
        </p:nvSpPr>
        <p:spPr>
          <a:xfrm>
            <a:off x="10396663" y="601064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58732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B5C7-91A9-704E-AE62-78CA24647C79}"/>
              </a:ext>
            </a:extLst>
          </p:cNvPr>
          <p:cNvSpPr txBox="1"/>
          <p:nvPr/>
        </p:nvSpPr>
        <p:spPr>
          <a:xfrm>
            <a:off x="914400" y="332125"/>
            <a:ext cx="1923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 : 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4B386-604B-8F40-91F6-E45991B94C16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193537-1E92-1845-84D6-5FE2685674A4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A794FE-4F97-A848-8844-2D1096FDD711}"/>
              </a:ext>
            </a:extLst>
          </p:cNvPr>
          <p:cNvSpPr/>
          <p:nvPr/>
        </p:nvSpPr>
        <p:spPr>
          <a:xfrm>
            <a:off x="5441093" y="213362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9B6207-76DC-FA47-B9F9-EF4E36A4C4F6}"/>
              </a:ext>
            </a:extLst>
          </p:cNvPr>
          <p:cNvSpPr/>
          <p:nvPr/>
        </p:nvSpPr>
        <p:spPr>
          <a:xfrm>
            <a:off x="5441091" y="307519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ACAED1-E065-5048-9E1E-CA93391BDEC8}"/>
              </a:ext>
            </a:extLst>
          </p:cNvPr>
          <p:cNvSpPr/>
          <p:nvPr/>
        </p:nvSpPr>
        <p:spPr>
          <a:xfrm>
            <a:off x="5441091" y="4049323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B427D6-86C3-D14B-8642-88EBD3E47CAD}"/>
              </a:ext>
            </a:extLst>
          </p:cNvPr>
          <p:cNvSpPr/>
          <p:nvPr/>
        </p:nvSpPr>
        <p:spPr>
          <a:xfrm>
            <a:off x="5441091" y="503473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0CCBE-8061-7E4D-81C0-2B622D3E64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B6D3CC-1E59-7148-B63F-D7FB3BED0AB3}"/>
              </a:ext>
            </a:extLst>
          </p:cNvPr>
          <p:cNvCxnSpPr>
            <a:cxnSpLocks/>
            <a:stCxn id="5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5D61E4-6A5D-1A47-B2E8-B4D1CA0EADA3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7D257-8710-C14F-B6B7-FDA752A9AEC7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4464FE-FB9F-EA42-ABDF-3E0583EC4370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380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AA3D5-02F1-C04B-AD4A-66366DA2B653}"/>
              </a:ext>
            </a:extLst>
          </p:cNvPr>
          <p:cNvCxnSpPr/>
          <p:nvPr/>
        </p:nvCxnSpPr>
        <p:spPr>
          <a:xfrm>
            <a:off x="1285103" y="5686245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FF9019-2E68-4B46-8ED3-EA4A579A41B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845274" y="5138692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0CA61-E7A6-2E43-B774-B157C28CC483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380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E541F-9989-FE4E-BF69-FC0F5557153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85103" y="2245096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107EDC-0942-8243-914B-EF0CE97F2371}"/>
              </a:ext>
            </a:extLst>
          </p:cNvPr>
          <p:cNvCxnSpPr/>
          <p:nvPr/>
        </p:nvCxnSpPr>
        <p:spPr>
          <a:xfrm flipV="1">
            <a:off x="1285103" y="3182237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C6AC4D-6CF7-DF4D-8750-E0884C60F9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285103" y="4160798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56B-5552-834F-B7AF-0F2F6A25635A}"/>
              </a:ext>
            </a:extLst>
          </p:cNvPr>
          <p:cNvCxnSpPr>
            <a:cxnSpLocks/>
            <a:stCxn id="6" idx="3"/>
          </p:cNvCxnSpPr>
          <p:nvPr/>
        </p:nvCxnSpPr>
        <p:spPr>
          <a:xfrm flipH="1" flipV="1">
            <a:off x="1845274" y="2773253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30BEEB-FF00-994B-80FB-8B0335F180C0}"/>
              </a:ext>
            </a:extLst>
          </p:cNvPr>
          <p:cNvCxnSpPr/>
          <p:nvPr/>
        </p:nvCxnSpPr>
        <p:spPr>
          <a:xfrm flipH="1" flipV="1">
            <a:off x="1845274" y="3722554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F6AACF-5240-1D4A-A549-DC001978A1E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4684018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A4F43D-3904-4A41-899E-93A7ABF7D5E0}"/>
              </a:ext>
            </a:extLst>
          </p:cNvPr>
          <p:cNvCxnSpPr>
            <a:cxnSpLocks/>
            <a:stCxn id="6" idx="7"/>
          </p:cNvCxnSpPr>
          <p:nvPr/>
        </p:nvCxnSpPr>
        <p:spPr>
          <a:xfrm>
            <a:off x="6295412" y="224509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BA345-913F-B341-9C2A-91B176382F33}"/>
              </a:ext>
            </a:extLst>
          </p:cNvPr>
          <p:cNvCxnSpPr/>
          <p:nvPr/>
        </p:nvCxnSpPr>
        <p:spPr>
          <a:xfrm>
            <a:off x="6295411" y="319110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1F33F7-BEF6-F042-BD3B-D62E7648B32B}"/>
              </a:ext>
            </a:extLst>
          </p:cNvPr>
          <p:cNvCxnSpPr/>
          <p:nvPr/>
        </p:nvCxnSpPr>
        <p:spPr>
          <a:xfrm>
            <a:off x="6308478" y="414573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4FF72-9973-1947-BCE2-1324F7582B75}"/>
              </a:ext>
            </a:extLst>
          </p:cNvPr>
          <p:cNvCxnSpPr/>
          <p:nvPr/>
        </p:nvCxnSpPr>
        <p:spPr>
          <a:xfrm>
            <a:off x="6295404" y="567185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CB7140-D7F0-FD41-8D21-85490A79474E}"/>
              </a:ext>
            </a:extLst>
          </p:cNvPr>
          <p:cNvCxnSpPr/>
          <p:nvPr/>
        </p:nvCxnSpPr>
        <p:spPr>
          <a:xfrm flipH="1">
            <a:off x="6308479" y="277325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A96D1-865E-5B4A-9A9A-88FFD38A164C}"/>
              </a:ext>
            </a:extLst>
          </p:cNvPr>
          <p:cNvCxnSpPr/>
          <p:nvPr/>
        </p:nvCxnSpPr>
        <p:spPr>
          <a:xfrm flipH="1">
            <a:off x="6308479" y="370776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562B48-E25C-BD44-83CD-363069DD4448}"/>
              </a:ext>
            </a:extLst>
          </p:cNvPr>
          <p:cNvCxnSpPr/>
          <p:nvPr/>
        </p:nvCxnSpPr>
        <p:spPr>
          <a:xfrm flipH="1">
            <a:off x="6308479" y="4699046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3FCE7-B4C7-B347-A402-0221A4EC27B6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35905E-E5E6-9249-AE05-F310E70DEF51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A6CC5-BC1E-7D4B-AAD1-BD143B529DE3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B22ED-4E5D-2C4B-B017-DB5228975C6B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DA11FE-8E84-D94C-988F-3E78673CFDD9}"/>
              </a:ext>
            </a:extLst>
          </p:cNvPr>
          <p:cNvCxnSpPr/>
          <p:nvPr/>
        </p:nvCxnSpPr>
        <p:spPr>
          <a:xfrm flipH="1">
            <a:off x="6285101" y="513869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1374950-C243-1A49-ABDB-695FB7F0DD0B}"/>
              </a:ext>
            </a:extLst>
          </p:cNvPr>
          <p:cNvSpPr txBox="1"/>
          <p:nvPr/>
        </p:nvSpPr>
        <p:spPr>
          <a:xfrm>
            <a:off x="2864854" y="201315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7AD0CA-7F2F-CA40-962E-5503ED2DDDD2}"/>
              </a:ext>
            </a:extLst>
          </p:cNvPr>
          <p:cNvSpPr txBox="1"/>
          <p:nvPr/>
        </p:nvSpPr>
        <p:spPr>
          <a:xfrm>
            <a:off x="7430477" y="20230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A23440-C865-3D40-8702-378C8266BDCE}"/>
              </a:ext>
            </a:extLst>
          </p:cNvPr>
          <p:cNvSpPr txBox="1"/>
          <p:nvPr/>
        </p:nvSpPr>
        <p:spPr>
          <a:xfrm>
            <a:off x="7470452" y="446698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82601B-B0EF-8B45-9B96-9F382A61C64E}"/>
              </a:ext>
            </a:extLst>
          </p:cNvPr>
          <p:cNvSpPr txBox="1"/>
          <p:nvPr/>
        </p:nvSpPr>
        <p:spPr>
          <a:xfrm>
            <a:off x="2852341" y="29678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28B33E-DCB0-2647-B989-EA6975F91764}"/>
              </a:ext>
            </a:extLst>
          </p:cNvPr>
          <p:cNvSpPr txBox="1"/>
          <p:nvPr/>
        </p:nvSpPr>
        <p:spPr>
          <a:xfrm>
            <a:off x="7449055" y="297810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255FC7-946E-084F-807B-B623599CC037}"/>
              </a:ext>
            </a:extLst>
          </p:cNvPr>
          <p:cNvSpPr txBox="1"/>
          <p:nvPr/>
        </p:nvSpPr>
        <p:spPr>
          <a:xfrm>
            <a:off x="7560237" y="3926561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AA9F41-F285-B742-AE39-C6112263ED7C}"/>
              </a:ext>
            </a:extLst>
          </p:cNvPr>
          <p:cNvSpPr txBox="1"/>
          <p:nvPr/>
        </p:nvSpPr>
        <p:spPr>
          <a:xfrm>
            <a:off x="2862650" y="394760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14DDB0-E9AB-1D4B-85C7-05BA2AB8072C}"/>
              </a:ext>
            </a:extLst>
          </p:cNvPr>
          <p:cNvSpPr txBox="1"/>
          <p:nvPr/>
        </p:nvSpPr>
        <p:spPr>
          <a:xfrm>
            <a:off x="2698199" y="547280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2837935-3477-EE42-BAE4-2ECF874389D1}"/>
              </a:ext>
            </a:extLst>
          </p:cNvPr>
          <p:cNvSpPr txBox="1"/>
          <p:nvPr/>
        </p:nvSpPr>
        <p:spPr>
          <a:xfrm>
            <a:off x="7430477" y="545957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8ADD6D-00A0-1544-82B5-72CC5F57A2E2}"/>
              </a:ext>
            </a:extLst>
          </p:cNvPr>
          <p:cNvCxnSpPr/>
          <p:nvPr/>
        </p:nvCxnSpPr>
        <p:spPr>
          <a:xfrm>
            <a:off x="10189520" y="124040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3B755A-776C-054C-AE95-D045F7A88A87}"/>
              </a:ext>
            </a:extLst>
          </p:cNvPr>
          <p:cNvCxnSpPr/>
          <p:nvPr/>
        </p:nvCxnSpPr>
        <p:spPr>
          <a:xfrm>
            <a:off x="10189520" y="17786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9EF6A4-E6AC-9045-9F01-BC2E82D1B83C}"/>
              </a:ext>
            </a:extLst>
          </p:cNvPr>
          <p:cNvSpPr txBox="1"/>
          <p:nvPr/>
        </p:nvSpPr>
        <p:spPr>
          <a:xfrm>
            <a:off x="10218533" y="1249253"/>
            <a:ext cx="1020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Auth &amp;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342F3E-1B25-4143-BA42-6308B18EA1AE}"/>
              </a:ext>
            </a:extLst>
          </p:cNvPr>
          <p:cNvCxnSpPr/>
          <p:nvPr/>
        </p:nvCxnSpPr>
        <p:spPr>
          <a:xfrm>
            <a:off x="10189520" y="22549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12F195-95CA-9146-923B-92B95A0D2E5F}"/>
              </a:ext>
            </a:extLst>
          </p:cNvPr>
          <p:cNvCxnSpPr/>
          <p:nvPr/>
        </p:nvCxnSpPr>
        <p:spPr>
          <a:xfrm>
            <a:off x="10189520" y="27932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F88841-C299-174D-B4FB-C26087931685}"/>
              </a:ext>
            </a:extLst>
          </p:cNvPr>
          <p:cNvSpPr txBox="1"/>
          <p:nvPr/>
        </p:nvSpPr>
        <p:spPr>
          <a:xfrm>
            <a:off x="10218533" y="233265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51C2A1-3A0D-854D-8B72-F3F8F4275514}"/>
              </a:ext>
            </a:extLst>
          </p:cNvPr>
          <p:cNvCxnSpPr/>
          <p:nvPr/>
        </p:nvCxnSpPr>
        <p:spPr>
          <a:xfrm>
            <a:off x="10189520" y="313452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162F97-ADAA-1C40-B544-99163D676A91}"/>
              </a:ext>
            </a:extLst>
          </p:cNvPr>
          <p:cNvCxnSpPr/>
          <p:nvPr/>
        </p:nvCxnSpPr>
        <p:spPr>
          <a:xfrm>
            <a:off x="10189520" y="367277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B39003A-D62C-E049-91C2-CEA95837DEDB}"/>
              </a:ext>
            </a:extLst>
          </p:cNvPr>
          <p:cNvSpPr txBox="1"/>
          <p:nvPr/>
        </p:nvSpPr>
        <p:spPr>
          <a:xfrm>
            <a:off x="10218533" y="321222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B22EA5-5181-414B-9C24-2906F4D9193C}"/>
              </a:ext>
            </a:extLst>
          </p:cNvPr>
          <p:cNvCxnSpPr/>
          <p:nvPr/>
        </p:nvCxnSpPr>
        <p:spPr>
          <a:xfrm>
            <a:off x="10189520" y="40935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DD2A0C-98F1-234B-96DC-E39EE600B0D4}"/>
              </a:ext>
            </a:extLst>
          </p:cNvPr>
          <p:cNvCxnSpPr/>
          <p:nvPr/>
        </p:nvCxnSpPr>
        <p:spPr>
          <a:xfrm>
            <a:off x="10189520" y="463174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85A433-96C9-FE42-94C6-E746AD6E54E7}"/>
              </a:ext>
            </a:extLst>
          </p:cNvPr>
          <p:cNvSpPr txBox="1"/>
          <p:nvPr/>
        </p:nvSpPr>
        <p:spPr>
          <a:xfrm>
            <a:off x="10218533" y="4171199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1262CDB-C902-0B45-AE68-D2FEA3A59C25}"/>
              </a:ext>
            </a:extLst>
          </p:cNvPr>
          <p:cNvCxnSpPr/>
          <p:nvPr/>
        </p:nvCxnSpPr>
        <p:spPr>
          <a:xfrm>
            <a:off x="10230090" y="50922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D94481-75C0-D845-B5F2-7BF6B8C12366}"/>
              </a:ext>
            </a:extLst>
          </p:cNvPr>
          <p:cNvCxnSpPr/>
          <p:nvPr/>
        </p:nvCxnSpPr>
        <p:spPr>
          <a:xfrm>
            <a:off x="10230090" y="56305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486ECE5-6F5B-AB49-B65F-612A34E20B09}"/>
              </a:ext>
            </a:extLst>
          </p:cNvPr>
          <p:cNvSpPr txBox="1"/>
          <p:nvPr/>
        </p:nvSpPr>
        <p:spPr>
          <a:xfrm>
            <a:off x="10259103" y="51699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5C9B29-3869-2C46-9FA3-DAB22F95B04D}"/>
              </a:ext>
            </a:extLst>
          </p:cNvPr>
          <p:cNvSpPr txBox="1"/>
          <p:nvPr/>
        </p:nvSpPr>
        <p:spPr>
          <a:xfrm>
            <a:off x="7508063" y="347697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FBDC26-0B1E-D047-BFAE-B6DC408C364A}"/>
              </a:ext>
            </a:extLst>
          </p:cNvPr>
          <p:cNvSpPr txBox="1"/>
          <p:nvPr/>
        </p:nvSpPr>
        <p:spPr>
          <a:xfrm>
            <a:off x="7445717" y="249895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FF4D2-C6DE-1E4E-8093-CD076C69DECE}"/>
              </a:ext>
            </a:extLst>
          </p:cNvPr>
          <p:cNvSpPr txBox="1"/>
          <p:nvPr/>
        </p:nvSpPr>
        <p:spPr>
          <a:xfrm>
            <a:off x="7557134" y="489796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24501A-D216-8948-80E0-8FEFA221C374}"/>
              </a:ext>
            </a:extLst>
          </p:cNvPr>
          <p:cNvSpPr txBox="1"/>
          <p:nvPr/>
        </p:nvSpPr>
        <p:spPr>
          <a:xfrm>
            <a:off x="2833103" y="4918834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844C6E-A342-B842-A31B-C7AF3C5AC647}"/>
              </a:ext>
            </a:extLst>
          </p:cNvPr>
          <p:cNvSpPr txBox="1"/>
          <p:nvPr/>
        </p:nvSpPr>
        <p:spPr>
          <a:xfrm>
            <a:off x="2833103" y="4438609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D441E5-9C2C-A940-AE61-5BB5C1A97A2C}"/>
              </a:ext>
            </a:extLst>
          </p:cNvPr>
          <p:cNvSpPr txBox="1"/>
          <p:nvPr/>
        </p:nvSpPr>
        <p:spPr>
          <a:xfrm>
            <a:off x="2872956" y="3487607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B21661-F578-7E4B-973D-3B24E21CEDDA}"/>
              </a:ext>
            </a:extLst>
          </p:cNvPr>
          <p:cNvSpPr txBox="1"/>
          <p:nvPr/>
        </p:nvSpPr>
        <p:spPr>
          <a:xfrm>
            <a:off x="2960731" y="2563056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5411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2189A0-5188-CD44-85FD-B0D5CE2AB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12794"/>
              </p:ext>
            </p:extLst>
          </p:nvPr>
        </p:nvGraphicFramePr>
        <p:xfrm>
          <a:off x="938472" y="1383771"/>
          <a:ext cx="10254096" cy="3619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623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31344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Address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Admin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Board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Item Ids : Array (String)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CF946C-6A7D-D948-A589-DC4E7F02E886}"/>
              </a:ext>
            </a:extLst>
          </p:cNvPr>
          <p:cNvSpPr txBox="1"/>
          <p:nvPr/>
        </p:nvSpPr>
        <p:spPr>
          <a:xfrm>
            <a:off x="542925" y="49121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DFB67D-360A-7E44-8C88-EBDEA7628BCA}"/>
              </a:ext>
            </a:extLst>
          </p:cNvPr>
          <p:cNvSpPr/>
          <p:nvPr/>
        </p:nvSpPr>
        <p:spPr>
          <a:xfrm>
            <a:off x="0" y="53693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AD50C-DAA2-2C45-93E5-2BEF87B96B0F}"/>
              </a:ext>
            </a:extLst>
          </p:cNvPr>
          <p:cNvSpPr txBox="1"/>
          <p:nvPr/>
        </p:nvSpPr>
        <p:spPr>
          <a:xfrm>
            <a:off x="968952" y="952883"/>
            <a:ext cx="576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 stores the data of the users of application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E9089-7A1B-5841-A1F2-ECE08615E780}"/>
              </a:ext>
            </a:extLst>
          </p:cNvPr>
          <p:cNvSpPr txBox="1"/>
          <p:nvPr/>
        </p:nvSpPr>
        <p:spPr>
          <a:xfrm>
            <a:off x="930679" y="5351119"/>
            <a:ext cx="698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user’s document field.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EE224-1E7C-0843-97F8-F4A337F8BD32}"/>
              </a:ext>
            </a:extLst>
          </p:cNvPr>
          <p:cNvSpPr txBox="1"/>
          <p:nvPr/>
        </p:nvSpPr>
        <p:spPr>
          <a:xfrm>
            <a:off x="930677" y="6212893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board shows the  have finished registration or not.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00946-D417-3441-97DA-B48A79BC5C5A}"/>
              </a:ext>
            </a:extLst>
          </p:cNvPr>
          <p:cNvSpPr txBox="1"/>
          <p:nvPr/>
        </p:nvSpPr>
        <p:spPr>
          <a:xfrm>
            <a:off x="930678" y="5782006"/>
            <a:ext cx="748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Id refers the category of item from category collection.</a:t>
            </a:r>
          </a:p>
        </p:txBody>
      </p:sp>
    </p:spTree>
    <p:extLst>
      <p:ext uri="{BB962C8B-B14F-4D97-AF65-F5344CB8AC3E}">
        <p14:creationId xmlns:p14="http://schemas.microsoft.com/office/powerpoint/2010/main" val="148532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0B61DE-1881-7D49-BCB1-DE6D0E2C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7809"/>
              </p:ext>
            </p:extLst>
          </p:nvPr>
        </p:nvGraphicFramePr>
        <p:xfrm>
          <a:off x="968952" y="1902782"/>
          <a:ext cx="10254096" cy="245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992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20575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39F5E8-7420-6D47-AA39-F3931FB3A856}"/>
              </a:ext>
            </a:extLst>
          </p:cNvPr>
          <p:cNvSpPr txBox="1"/>
          <p:nvPr/>
        </p:nvSpPr>
        <p:spPr>
          <a:xfrm>
            <a:off x="968952" y="648097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2.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310DA-3946-384F-8715-8DC27876167A}"/>
              </a:ext>
            </a:extLst>
          </p:cNvPr>
          <p:cNvSpPr txBox="1"/>
          <p:nvPr/>
        </p:nvSpPr>
        <p:spPr>
          <a:xfrm>
            <a:off x="1353415" y="1168438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 stores the items master type from where we can categories our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75D16-6AEC-8040-AA18-1E7907F9E519}"/>
              </a:ext>
            </a:extLst>
          </p:cNvPr>
          <p:cNvSpPr txBox="1"/>
          <p:nvPr/>
        </p:nvSpPr>
        <p:spPr>
          <a:xfrm>
            <a:off x="968952" y="4724594"/>
            <a:ext cx="738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category’s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55512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EDA6DB-663E-C84E-9A12-F1110E0CE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40867"/>
              </p:ext>
            </p:extLst>
          </p:nvPr>
        </p:nvGraphicFramePr>
        <p:xfrm>
          <a:off x="968952" y="1850173"/>
          <a:ext cx="10254096" cy="265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2391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139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Links : Array(String)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IsActive : 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53C4AB-3FDF-3249-9ABE-DD67E4670E21}"/>
              </a:ext>
            </a:extLst>
          </p:cNvPr>
          <p:cNvSpPr txBox="1"/>
          <p:nvPr/>
        </p:nvSpPr>
        <p:spPr>
          <a:xfrm>
            <a:off x="968952" y="648097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3.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BA39-B7CB-F54E-8723-225A47BB2EC0}"/>
              </a:ext>
            </a:extLst>
          </p:cNvPr>
          <p:cNvSpPr txBox="1"/>
          <p:nvPr/>
        </p:nvSpPr>
        <p:spPr>
          <a:xfrm>
            <a:off x="1311852" y="1215736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 stores the data of the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47576-EB50-7547-9A02-0DEFFF5389B6}"/>
              </a:ext>
            </a:extLst>
          </p:cNvPr>
          <p:cNvSpPr txBox="1"/>
          <p:nvPr/>
        </p:nvSpPr>
        <p:spPr>
          <a:xfrm>
            <a:off x="968952" y="4774404"/>
            <a:ext cx="701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Item’s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6BE69-5381-EC47-93F0-C42B670852D1}"/>
              </a:ext>
            </a:extLst>
          </p:cNvPr>
          <p:cNvSpPr txBox="1"/>
          <p:nvPr/>
        </p:nvSpPr>
        <p:spPr>
          <a:xfrm>
            <a:off x="968952" y="5272932"/>
            <a:ext cx="566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active shows the current item is active or not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5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15ED7-089E-C746-8134-0B95DD1D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72947"/>
              </p:ext>
            </p:extLst>
          </p:nvPr>
        </p:nvGraphicFramePr>
        <p:xfrm>
          <a:off x="968952" y="2120337"/>
          <a:ext cx="10254096" cy="211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4180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999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71F6C1-4B4C-C34C-95D8-260E5C3459F6}"/>
              </a:ext>
            </a:extLst>
          </p:cNvPr>
          <p:cNvSpPr txBox="1"/>
          <p:nvPr/>
        </p:nvSpPr>
        <p:spPr>
          <a:xfrm>
            <a:off x="968952" y="648097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4.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5F84B-2E64-E642-845E-70A3933052F7}"/>
              </a:ext>
            </a:extLst>
          </p:cNvPr>
          <p:cNvSpPr txBox="1"/>
          <p:nvPr/>
        </p:nvSpPr>
        <p:spPr>
          <a:xfrm>
            <a:off x="1259898" y="1214940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 stores the data of the basket per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BC0EC-1F01-B641-93C5-CDEC869184DD}"/>
              </a:ext>
            </a:extLst>
          </p:cNvPr>
          <p:cNvSpPr txBox="1"/>
          <p:nvPr/>
        </p:nvSpPr>
        <p:spPr>
          <a:xfrm>
            <a:off x="968952" y="4774404"/>
            <a:ext cx="718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basket’s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609-F6D1-B142-B3F5-5B70D86DBABC}"/>
              </a:ext>
            </a:extLst>
          </p:cNvPr>
          <p:cNvSpPr txBox="1"/>
          <p:nvPr/>
        </p:nvSpPr>
        <p:spPr>
          <a:xfrm>
            <a:off x="968952" y="5272932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Owner id represents the owner of the current basket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3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8BA761C-32BC-294D-93F6-17789D4155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2176" y="1712000"/>
            <a:ext cx="7429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84116FC-87A6-B94F-9DC2-2BE8B0D5B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33366"/>
              </p:ext>
            </p:extLst>
          </p:nvPr>
        </p:nvGraphicFramePr>
        <p:xfrm>
          <a:off x="1878496" y="1712000"/>
          <a:ext cx="8151328" cy="426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328">
                  <a:extLst>
                    <a:ext uri="{9D8B030D-6E8A-4147-A177-3AD203B41FA5}">
                      <a16:colId xmlns:a16="http://schemas.microsoft.com/office/drawing/2014/main" val="3966422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60420443"/>
                    </a:ext>
                  </a:extLst>
                </a:gridCol>
              </a:tblGrid>
              <a:tr h="86608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QuickBuy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2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Objective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IN" sz="13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E-Commerce drives profitable growth by expanding customer reach, reducing cost-to-serve, and creating differentiated customer experiences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61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Front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Swift 5.3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Back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0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Other Tools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XCode (12.1) , Algolia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7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 of application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(IOS)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73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Internal Project Guide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Mr. Jaimit R Patel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28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Duration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02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Submitted to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Department of computer science, GANPAT UNIVERSITY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64947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AA7407-51AE-7B48-8E2D-92ED0EB1903A}"/>
              </a:ext>
            </a:extLst>
          </p:cNvPr>
          <p:cNvSpPr/>
          <p:nvPr/>
        </p:nvSpPr>
        <p:spPr>
          <a:xfrm>
            <a:off x="0" y="40951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PROJECT PROFILE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69770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6300D32-F256-A24A-A511-74E96AB29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06054"/>
              </p:ext>
            </p:extLst>
          </p:nvPr>
        </p:nvGraphicFramePr>
        <p:xfrm>
          <a:off x="947304" y="1823900"/>
          <a:ext cx="10254096" cy="223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367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87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Delivered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Total Amount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BB083F-7991-DC46-A9AB-F97E8C644A23}"/>
              </a:ext>
            </a:extLst>
          </p:cNvPr>
          <p:cNvSpPr txBox="1"/>
          <p:nvPr/>
        </p:nvSpPr>
        <p:spPr>
          <a:xfrm>
            <a:off x="947304" y="496136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A6C6-8C41-3C45-852F-1B5EC40EBB7B}"/>
              </a:ext>
            </a:extLst>
          </p:cNvPr>
          <p:cNvSpPr txBox="1"/>
          <p:nvPr/>
        </p:nvSpPr>
        <p:spPr>
          <a:xfrm>
            <a:off x="1291070" y="990741"/>
            <a:ext cx="591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 stores the data of the all user’s all orders.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6BEE-DF62-DE46-B6EB-819E09282F8E}"/>
              </a:ext>
            </a:extLst>
          </p:cNvPr>
          <p:cNvSpPr txBox="1"/>
          <p:nvPr/>
        </p:nvSpPr>
        <p:spPr>
          <a:xfrm>
            <a:off x="947304" y="4383874"/>
            <a:ext cx="591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delivered shows the status of order delivery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C4B73-412D-644D-BD27-122F7ADAE422}"/>
              </a:ext>
            </a:extLst>
          </p:cNvPr>
          <p:cNvSpPr txBox="1"/>
          <p:nvPr/>
        </p:nvSpPr>
        <p:spPr>
          <a:xfrm>
            <a:off x="947304" y="4803655"/>
            <a:ext cx="696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is a document name in each Order’s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29309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455268-C16F-DC42-9DC2-D8C1A36BA0A3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SIDE DESIGN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7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982338-3816-A641-9413-0FB3BDC7216A}"/>
              </a:ext>
            </a:extLst>
          </p:cNvPr>
          <p:cNvSpPr txBox="1"/>
          <p:nvPr/>
        </p:nvSpPr>
        <p:spPr>
          <a:xfrm>
            <a:off x="2203413" y="901725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158EE-C48C-764E-A1EA-2F070F0D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-195462"/>
            <a:ext cx="3733800" cy="73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6280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E2D3B-FBB2-9C4E-A2C7-24094A21A784}"/>
              </a:ext>
            </a:extLst>
          </p:cNvPr>
          <p:cNvSpPr txBox="1"/>
          <p:nvPr/>
        </p:nvSpPr>
        <p:spPr>
          <a:xfrm>
            <a:off x="683707" y="798693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65F56-8A88-3D43-8031-1F3AD98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40" y="0"/>
            <a:ext cx="3949564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D41E3-1914-F94D-BB7B-FD05FB1C8CF0}"/>
              </a:ext>
            </a:extLst>
          </p:cNvPr>
          <p:cNvSpPr txBox="1"/>
          <p:nvPr/>
        </p:nvSpPr>
        <p:spPr>
          <a:xfrm>
            <a:off x="6242004" y="798693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4457F-949A-E546-BA77-687D4AE7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08" y="0"/>
            <a:ext cx="394956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647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40A16-EDBF-4544-9039-D339001124D3}"/>
              </a:ext>
            </a:extLst>
          </p:cNvPr>
          <p:cNvSpPr txBox="1"/>
          <p:nvPr/>
        </p:nvSpPr>
        <p:spPr>
          <a:xfrm>
            <a:off x="1791289" y="83733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view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192C8-C921-4345-836C-EB138501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10" y="-296213"/>
            <a:ext cx="4087684" cy="77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2711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AACF8-61E6-6349-BCAF-DBDEC45484E7}"/>
              </a:ext>
            </a:extLst>
          </p:cNvPr>
          <p:cNvSpPr txBox="1"/>
          <p:nvPr/>
        </p:nvSpPr>
        <p:spPr>
          <a:xfrm>
            <a:off x="1791289" y="837330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in category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138A9-F742-624C-A180-22776114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41" y="-128789"/>
            <a:ext cx="3743630" cy="72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4228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6465F-D5ED-474B-AA5E-76705C902A5C}"/>
              </a:ext>
            </a:extLst>
          </p:cNvPr>
          <p:cNvSpPr txBox="1"/>
          <p:nvPr/>
        </p:nvSpPr>
        <p:spPr>
          <a:xfrm>
            <a:off x="1791289" y="837330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8FF6B-B4ED-0640-BDFD-A95543CD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66" y="-193183"/>
            <a:ext cx="3977570" cy="7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6308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4E48F-0F43-7047-A8FF-DD075F5FEE25}"/>
              </a:ext>
            </a:extLst>
          </p:cNvPr>
          <p:cNvSpPr txBox="1"/>
          <p:nvPr/>
        </p:nvSpPr>
        <p:spPr>
          <a:xfrm>
            <a:off x="1791289" y="837330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A26B5-A921-D745-8CF2-30AECF62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97" y="-318753"/>
            <a:ext cx="4191075" cy="77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500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C644A-3E0D-8045-8210-8F5C1C77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93" y="-296215"/>
            <a:ext cx="4136414" cy="772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24DA0-5DB4-3540-AA5E-F887A3A8092E}"/>
              </a:ext>
            </a:extLst>
          </p:cNvPr>
          <p:cNvSpPr txBox="1"/>
          <p:nvPr/>
        </p:nvSpPr>
        <p:spPr>
          <a:xfrm>
            <a:off x="1791289" y="83733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view screen</a:t>
            </a:r>
          </a:p>
        </p:txBody>
      </p:sp>
    </p:spTree>
    <p:extLst>
      <p:ext uri="{BB962C8B-B14F-4D97-AF65-F5344CB8AC3E}">
        <p14:creationId xmlns:p14="http://schemas.microsoft.com/office/powerpoint/2010/main" val="3258074846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5065E-A77D-944D-91B5-F813983B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42" y="-297824"/>
            <a:ext cx="4305338" cy="7728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A4808-4AB9-5B45-A6A6-A8AC64101A57}"/>
              </a:ext>
            </a:extLst>
          </p:cNvPr>
          <p:cNvSpPr txBox="1"/>
          <p:nvPr/>
        </p:nvSpPr>
        <p:spPr>
          <a:xfrm>
            <a:off x="1791289" y="837330"/>
            <a:ext cx="200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order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19456876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31E31-B152-2549-80D2-396C88611575}"/>
              </a:ext>
            </a:extLst>
          </p:cNvPr>
          <p:cNvSpPr/>
          <p:nvPr/>
        </p:nvSpPr>
        <p:spPr>
          <a:xfrm>
            <a:off x="3047999" y="1985581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existing system, customer have to go at store and then buy the products.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traditional type of system, customer have limited options of the products while in the E-Commerce application customer have huge amount of options.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to buy various types of products in traditional type of system, we have to visit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6F6C0-A5CA-CF4A-A7D9-789F50199BF9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EXISTING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1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65B6-4F16-2840-AD9C-76E0B3F8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77" y="-280115"/>
            <a:ext cx="4239445" cy="768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0D1A0-E288-544A-AC07-B0CDC7025312}"/>
              </a:ext>
            </a:extLst>
          </p:cNvPr>
          <p:cNvSpPr txBox="1"/>
          <p:nvPr/>
        </p:nvSpPr>
        <p:spPr>
          <a:xfrm>
            <a:off x="1791289" y="83733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view screen</a:t>
            </a:r>
          </a:p>
        </p:txBody>
      </p:sp>
    </p:spTree>
    <p:extLst>
      <p:ext uri="{BB962C8B-B14F-4D97-AF65-F5344CB8AC3E}">
        <p14:creationId xmlns:p14="http://schemas.microsoft.com/office/powerpoint/2010/main" val="1059652070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91211-850E-1549-BF00-092E526B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53" y="-257577"/>
            <a:ext cx="4118094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19EFF-4CEE-BE4D-AEAC-9126FEB6A08F}"/>
              </a:ext>
            </a:extLst>
          </p:cNvPr>
          <p:cNvSpPr txBox="1"/>
          <p:nvPr/>
        </p:nvSpPr>
        <p:spPr>
          <a:xfrm>
            <a:off x="1791289" y="837330"/>
            <a:ext cx="185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09444982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A9F96-1697-1549-8B1C-0D5CB3BA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40" y="-283334"/>
            <a:ext cx="4011919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60D2-6DAA-7145-8F9F-56007E93A056}"/>
              </a:ext>
            </a:extLst>
          </p:cNvPr>
          <p:cNvSpPr txBox="1"/>
          <p:nvPr/>
        </p:nvSpPr>
        <p:spPr>
          <a:xfrm>
            <a:off x="1791289" y="83733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view screen</a:t>
            </a:r>
          </a:p>
        </p:txBody>
      </p:sp>
    </p:spTree>
    <p:extLst>
      <p:ext uri="{BB962C8B-B14F-4D97-AF65-F5344CB8AC3E}">
        <p14:creationId xmlns:p14="http://schemas.microsoft.com/office/powerpoint/2010/main" val="2891317114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0D326-0A7C-D54F-AEB0-F7571F19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4" y="-257137"/>
            <a:ext cx="4183612" cy="7740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0AB2D-F8DB-F847-9C5C-EB40F96FE3C3}"/>
              </a:ext>
            </a:extLst>
          </p:cNvPr>
          <p:cNvSpPr txBox="1"/>
          <p:nvPr/>
        </p:nvSpPr>
        <p:spPr>
          <a:xfrm>
            <a:off x="1791289" y="837330"/>
            <a:ext cx="172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088158077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10A12-0E5A-C945-84A1-B377900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570" y="-231819"/>
            <a:ext cx="4230860" cy="7675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3EEDD-1A83-E740-AAB2-F5179C561789}"/>
              </a:ext>
            </a:extLst>
          </p:cNvPr>
          <p:cNvSpPr txBox="1"/>
          <p:nvPr/>
        </p:nvSpPr>
        <p:spPr>
          <a:xfrm>
            <a:off x="1791289" y="837330"/>
            <a:ext cx="2230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history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9247997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93FF1-91C7-E64F-AFC3-021E75E9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09" y="-283335"/>
            <a:ext cx="4217981" cy="7714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901FD-22C4-1B42-945F-C82D1921E9A2}"/>
              </a:ext>
            </a:extLst>
          </p:cNvPr>
          <p:cNvSpPr txBox="1"/>
          <p:nvPr/>
        </p:nvSpPr>
        <p:spPr>
          <a:xfrm>
            <a:off x="1791289" y="837330"/>
            <a:ext cx="243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and privacy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685756954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CE02E-6831-DB4C-A876-69A4C380A3DD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SIDE DESIGN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17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C22F2F-9DAC-7143-8801-9696A7D9B9A5}"/>
              </a:ext>
            </a:extLst>
          </p:cNvPr>
          <p:cNvSpPr txBox="1"/>
          <p:nvPr/>
        </p:nvSpPr>
        <p:spPr>
          <a:xfrm>
            <a:off x="683707" y="798693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AA45B-CA57-3244-AB70-027871D73361}"/>
              </a:ext>
            </a:extLst>
          </p:cNvPr>
          <p:cNvSpPr txBox="1"/>
          <p:nvPr/>
        </p:nvSpPr>
        <p:spPr>
          <a:xfrm>
            <a:off x="6242004" y="798693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indicator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4FF310-0535-5448-BF41-84621C17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6" y="-249383"/>
            <a:ext cx="3999083" cy="758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6C369-A40F-164E-9D28-AADD22FF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5" y="-249382"/>
            <a:ext cx="3999083" cy="75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663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4F86E-3D80-1149-89AE-F39739A32120}"/>
              </a:ext>
            </a:extLst>
          </p:cNvPr>
          <p:cNvSpPr txBox="1"/>
          <p:nvPr/>
        </p:nvSpPr>
        <p:spPr>
          <a:xfrm>
            <a:off x="1791289" y="837330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90579-4110-E341-A24C-595B486A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209" y="-319704"/>
            <a:ext cx="4128655" cy="77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5657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D4AC8-F58C-6644-912C-F7670A9383D7}"/>
              </a:ext>
            </a:extLst>
          </p:cNvPr>
          <p:cNvSpPr txBox="1"/>
          <p:nvPr/>
        </p:nvSpPr>
        <p:spPr>
          <a:xfrm>
            <a:off x="1791289" y="837330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in Category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5015-28CB-F941-9B94-81D935F4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84" y="-233182"/>
            <a:ext cx="4071231" cy="76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310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667B10-8041-A046-A2B0-7D3055029443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NEED FOR NEW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6D370-CFB2-304B-B036-403097BDC2C9}"/>
              </a:ext>
            </a:extLst>
          </p:cNvPr>
          <p:cNvSpPr/>
          <p:nvPr/>
        </p:nvSpPr>
        <p:spPr>
          <a:xfrm>
            <a:off x="3047999" y="1982165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spend less time to shop for what they want. They can easily browse through many items at a time and buy what they like.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E-commerce application, customer can buy cheaper products compare to traditional 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application allows you to provide more information about your products to customer.</a:t>
            </a: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12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14EAC-ED7B-2C47-8DA0-44981C9EAAF7}"/>
              </a:ext>
            </a:extLst>
          </p:cNvPr>
          <p:cNvSpPr txBox="1"/>
          <p:nvPr/>
        </p:nvSpPr>
        <p:spPr>
          <a:xfrm>
            <a:off x="683707" y="798693"/>
            <a:ext cx="220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E14BF-BD41-5149-9EDE-40C461148DBE}"/>
              </a:ext>
            </a:extLst>
          </p:cNvPr>
          <p:cNvSpPr txBox="1"/>
          <p:nvPr/>
        </p:nvSpPr>
        <p:spPr>
          <a:xfrm>
            <a:off x="6242004" y="798693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selection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in add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6E5DB-4F14-124E-993D-1A92A275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69" y="-260245"/>
            <a:ext cx="4104409" cy="7710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DB4132-E525-1443-8506-D0A0EA1B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873" y="-260245"/>
            <a:ext cx="4104409" cy="77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7959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6CD22-ADCE-7240-B09E-A42655644913}"/>
              </a:ext>
            </a:extLst>
          </p:cNvPr>
          <p:cNvSpPr txBox="1"/>
          <p:nvPr/>
        </p:nvSpPr>
        <p:spPr>
          <a:xfrm>
            <a:off x="1791289" y="837330"/>
            <a:ext cx="1803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26CAF-2107-1348-958E-AE663243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533" y="-279418"/>
            <a:ext cx="4106934" cy="77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3132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91166-B2F1-E642-A0FF-F528B6B267CA}"/>
              </a:ext>
            </a:extLst>
          </p:cNvPr>
          <p:cNvSpPr txBox="1"/>
          <p:nvPr/>
        </p:nvSpPr>
        <p:spPr>
          <a:xfrm>
            <a:off x="1791289" y="837330"/>
            <a:ext cx="212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orders 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4EF89-B6CF-144E-A259-56A778F3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78" y="-218351"/>
            <a:ext cx="4062844" cy="76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7818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4C157-A436-3B4C-BF28-C855AEDB330C}"/>
              </a:ext>
            </a:extLst>
          </p:cNvPr>
          <p:cNvSpPr txBox="1"/>
          <p:nvPr/>
        </p:nvSpPr>
        <p:spPr>
          <a:xfrm>
            <a:off x="1791289" y="837330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view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011E1-5106-3448-8D5E-490F2FCD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00" y="-228742"/>
            <a:ext cx="4074400" cy="76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2322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41512-92FE-0C45-94B6-334A2E02135A}"/>
              </a:ext>
            </a:extLst>
          </p:cNvPr>
          <p:cNvSpPr txBox="1"/>
          <p:nvPr/>
        </p:nvSpPr>
        <p:spPr>
          <a:xfrm>
            <a:off x="1791289" y="837330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24D91-CE46-AB4F-A43E-17C5F625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91" y="-262469"/>
            <a:ext cx="4094017" cy="76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1558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A713-D82C-9744-8538-FBD9C0212BA3}"/>
              </a:ext>
            </a:extLst>
          </p:cNvPr>
          <p:cNvSpPr/>
          <p:nvPr/>
        </p:nvSpPr>
        <p:spPr>
          <a:xfrm>
            <a:off x="30480" y="2967335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95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E86E54B-53B2-4446-B37C-F714456A5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52274"/>
              </p:ext>
            </p:extLst>
          </p:nvPr>
        </p:nvGraphicFramePr>
        <p:xfrm>
          <a:off x="201478" y="867905"/>
          <a:ext cx="11716719" cy="5842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93721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81114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2457636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response when valid email and password is 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3"/>
                        </a:rPr>
                        <a:t>kurabanalimasu@gmail.com</a:t>
                      </a:r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 should be successful 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 was successful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226811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with non-verified email and password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kurbanali@gmail.com</a:t>
                      </a: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Show error of email not verified 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email is not verified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E108AD-6993-6E4D-B5F1-B086F3607716}"/>
              </a:ext>
            </a:extLst>
          </p:cNvPr>
          <p:cNvSpPr/>
          <p:nvPr/>
        </p:nvSpPr>
        <p:spPr>
          <a:xfrm>
            <a:off x="-212843" y="147234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LOGIN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5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647118-6329-8349-94AB-FD41B84EE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8004"/>
              </p:ext>
            </p:extLst>
          </p:nvPr>
        </p:nvGraphicFramePr>
        <p:xfrm>
          <a:off x="185981" y="185980"/>
          <a:ext cx="11887201" cy="492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557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32077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98510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208381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83054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821602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47114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122906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915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998809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when invalid email and password 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kurbanali123@gmail.com</a:t>
                      </a: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no user record corresponding to this identifier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no record corresponding to this identifier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306843"/>
                  </a:ext>
                </a:extLst>
              </a:tr>
              <a:tr h="1998809">
                <a:tc vMerge="1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login with empty text Field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all fields are required</a:t>
                      </a:r>
                    </a:p>
                    <a:p>
                      <a:pPr algn="ctr"/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6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115F81B-A7FC-8342-BDAA-B41EF5F4E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32229"/>
              </p:ext>
            </p:extLst>
          </p:nvPr>
        </p:nvGraphicFramePr>
        <p:xfrm>
          <a:off x="201478" y="867905"/>
          <a:ext cx="11716719" cy="5842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93721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81114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31139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781918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13410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098442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11171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2457636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/>
                      <a:r>
                        <a:rPr lang="en-IN" sz="16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IN" sz="16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response when register with valid email address and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john122@gmail.com</a:t>
                      </a: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john@#123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 verification mail to email address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Sending email to the mail address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226811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with invalid email and password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hlinkClick r:id="rId2"/>
                        </a:rPr>
                        <a:t>john24553333@gmail.com</a:t>
                      </a:r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 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john@@9078567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email address badly formatted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email address badly formatted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443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42EB7B6-180F-4948-B8A7-FF306A5BB416}"/>
              </a:ext>
            </a:extLst>
          </p:cNvPr>
          <p:cNvSpPr/>
          <p:nvPr/>
        </p:nvSpPr>
        <p:spPr>
          <a:xfrm>
            <a:off x="-212843" y="147234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: REGISTRATION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5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68FC713-AAD7-E947-B3BF-15D01DDB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59133"/>
              </p:ext>
            </p:extLst>
          </p:nvPr>
        </p:nvGraphicFramePr>
        <p:xfrm>
          <a:off x="185981" y="185980"/>
          <a:ext cx="11887201" cy="652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557">
                  <a:extLst>
                    <a:ext uri="{9D8B030D-6E8A-4147-A177-3AD203B41FA5}">
                      <a16:colId xmlns:a16="http://schemas.microsoft.com/office/drawing/2014/main" val="1575546269"/>
                    </a:ext>
                  </a:extLst>
                </a:gridCol>
                <a:gridCol w="1232077">
                  <a:extLst>
                    <a:ext uri="{9D8B030D-6E8A-4147-A177-3AD203B41FA5}">
                      <a16:colId xmlns:a16="http://schemas.microsoft.com/office/drawing/2014/main" val="727538545"/>
                    </a:ext>
                  </a:extLst>
                </a:gridCol>
                <a:gridCol w="798510">
                  <a:extLst>
                    <a:ext uri="{9D8B030D-6E8A-4147-A177-3AD203B41FA5}">
                      <a16:colId xmlns:a16="http://schemas.microsoft.com/office/drawing/2014/main" val="360138778"/>
                    </a:ext>
                  </a:extLst>
                </a:gridCol>
                <a:gridCol w="2208381">
                  <a:extLst>
                    <a:ext uri="{9D8B030D-6E8A-4147-A177-3AD203B41FA5}">
                      <a16:colId xmlns:a16="http://schemas.microsoft.com/office/drawing/2014/main" val="991109932"/>
                    </a:ext>
                  </a:extLst>
                </a:gridCol>
                <a:gridCol w="2383054">
                  <a:extLst>
                    <a:ext uri="{9D8B030D-6E8A-4147-A177-3AD203B41FA5}">
                      <a16:colId xmlns:a16="http://schemas.microsoft.com/office/drawing/2014/main" val="1860366583"/>
                    </a:ext>
                  </a:extLst>
                </a:gridCol>
                <a:gridCol w="1821602">
                  <a:extLst>
                    <a:ext uri="{9D8B030D-6E8A-4147-A177-3AD203B41FA5}">
                      <a16:colId xmlns:a16="http://schemas.microsoft.com/office/drawing/2014/main" val="945604120"/>
                    </a:ext>
                  </a:extLst>
                </a:gridCol>
                <a:gridCol w="1547114">
                  <a:extLst>
                    <a:ext uri="{9D8B030D-6E8A-4147-A177-3AD203B41FA5}">
                      <a16:colId xmlns:a16="http://schemas.microsoft.com/office/drawing/2014/main" val="2665178601"/>
                    </a:ext>
                  </a:extLst>
                </a:gridCol>
                <a:gridCol w="1122906">
                  <a:extLst>
                    <a:ext uri="{9D8B030D-6E8A-4147-A177-3AD203B41FA5}">
                      <a16:colId xmlns:a16="http://schemas.microsoft.com/office/drawing/2014/main" val="2432643849"/>
                    </a:ext>
                  </a:extLst>
                </a:gridCol>
              </a:tblGrid>
              <a:tr h="915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Case Description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Data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Actual Result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 / Fail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448435"/>
                  </a:ext>
                </a:extLst>
              </a:tr>
              <a:tr h="1998809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/>
                      <a:r>
                        <a:rPr lang="en-IN" sz="18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IN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response when try to register with already registered 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kurabanalimasu@gmail.com</a:t>
                      </a: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kurban@123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this email is used by another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this email is used by another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306843"/>
                  </a:ext>
                </a:extLst>
              </a:tr>
              <a:tr h="1998809">
                <a:tc vMerge="1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r>
                        <a:rPr lang="en-IN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Register with password length less then 6 characters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I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Email: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jack221@gmail.com</a:t>
                      </a:r>
                    </a:p>
                    <a:p>
                      <a:pPr algn="ctr" rtl="0"/>
                      <a:b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Password: </a:t>
                      </a:r>
                    </a:p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jack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password must have 6 or grater </a:t>
                      </a: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password must have 6 or grater </a:t>
                      </a: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characters</a:t>
                      </a:r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887687"/>
                  </a:ext>
                </a:extLst>
              </a:tr>
              <a:tr h="1598953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en-IN" sz="1800" b="1" i="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Try to register with empty fields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Showing error of all fields are required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anchor="ctr">
                    <a:solidFill>
                      <a:srgbClr val="CCD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548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52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HARDWARE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16D13E1-A878-8348-A0AC-3F55E701F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49090"/>
              </p:ext>
            </p:extLst>
          </p:nvPr>
        </p:nvGraphicFramePr>
        <p:xfrm>
          <a:off x="2031999" y="1474393"/>
          <a:ext cx="8155610" cy="12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117">
                  <a:extLst>
                    <a:ext uri="{9D8B030D-6E8A-4147-A177-3AD203B41FA5}">
                      <a16:colId xmlns:a16="http://schemas.microsoft.com/office/drawing/2014/main" val="3511348647"/>
                    </a:ext>
                  </a:extLst>
                </a:gridCol>
                <a:gridCol w="5786493">
                  <a:extLst>
                    <a:ext uri="{9D8B030D-6E8A-4147-A177-3AD203B41FA5}">
                      <a16:colId xmlns:a16="http://schemas.microsoft.com/office/drawing/2014/main" val="4194759708"/>
                    </a:ext>
                  </a:extLst>
                </a:gridCol>
              </a:tblGrid>
              <a:tr h="4174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740349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Web-browser supporting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5481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1GB Free space Recommended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66038726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8EF9A07-E83E-7947-BE06-D85471F5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13004"/>
              </p:ext>
            </p:extLst>
          </p:nvPr>
        </p:nvGraphicFramePr>
        <p:xfrm>
          <a:off x="2031999" y="332994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097">
                  <a:extLst>
                    <a:ext uri="{9D8B030D-6E8A-4147-A177-3AD203B41FA5}">
                      <a16:colId xmlns:a16="http://schemas.microsoft.com/office/drawing/2014/main" val="795978830"/>
                    </a:ext>
                  </a:extLst>
                </a:gridCol>
                <a:gridCol w="5766903">
                  <a:extLst>
                    <a:ext uri="{9D8B030D-6E8A-4147-A177-3AD203B41FA5}">
                      <a16:colId xmlns:a16="http://schemas.microsoft.com/office/drawing/2014/main" val="427591226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IOS Mobile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9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08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86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3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2BAE2-2A41-A847-B1A6-F79A45A9E70C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SOFTWARE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A7B721-5236-1746-B5F0-1F4F0DE5C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52919"/>
              </p:ext>
            </p:extLst>
          </p:nvPr>
        </p:nvGraphicFramePr>
        <p:xfrm>
          <a:off x="2031999" y="164400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914">
                  <a:extLst>
                    <a:ext uri="{9D8B030D-6E8A-4147-A177-3AD203B41FA5}">
                      <a16:colId xmlns:a16="http://schemas.microsoft.com/office/drawing/2014/main" val="347032385"/>
                    </a:ext>
                  </a:extLst>
                </a:gridCol>
                <a:gridCol w="5737086">
                  <a:extLst>
                    <a:ext uri="{9D8B030D-6E8A-4147-A177-3AD203B41FA5}">
                      <a16:colId xmlns:a16="http://schemas.microsoft.com/office/drawing/2014/main" val="28719357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 browser for Firebase SDK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9805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291892-CD12-6E41-B266-FE31776A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21690"/>
              </p:ext>
            </p:extLst>
          </p:nvPr>
        </p:nvGraphicFramePr>
        <p:xfrm>
          <a:off x="2031999" y="31585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427">
                  <a:extLst>
                    <a:ext uri="{9D8B030D-6E8A-4147-A177-3AD203B41FA5}">
                      <a16:colId xmlns:a16="http://schemas.microsoft.com/office/drawing/2014/main" val="67966146"/>
                    </a:ext>
                  </a:extLst>
                </a:gridCol>
                <a:gridCol w="5657573">
                  <a:extLst>
                    <a:ext uri="{9D8B030D-6E8A-4147-A177-3AD203B41FA5}">
                      <a16:colId xmlns:a16="http://schemas.microsoft.com/office/drawing/2014/main" val="3987380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7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 13 or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0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C2E3F9-6DEC-B24D-8705-BE68BB1E8D5F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USERS OF THE APPLICATION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1957B-53E3-9A40-B878-2913238B4FE7}"/>
              </a:ext>
            </a:extLst>
          </p:cNvPr>
          <p:cNvSpPr txBox="1"/>
          <p:nvPr/>
        </p:nvSpPr>
        <p:spPr>
          <a:xfrm>
            <a:off x="4946152" y="2555428"/>
            <a:ext cx="180273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56300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108878-B960-0141-B82C-1F79C501E774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CUSTOMER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86259-F3C1-0F4B-AA9A-11204E807880}"/>
              </a:ext>
            </a:extLst>
          </p:cNvPr>
          <p:cNvSpPr txBox="1"/>
          <p:nvPr/>
        </p:nvSpPr>
        <p:spPr>
          <a:xfrm>
            <a:off x="4199933" y="2080763"/>
            <a:ext cx="2480166" cy="253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</p:spTree>
    <p:extLst>
      <p:ext uri="{BB962C8B-B14F-4D97-AF65-F5344CB8AC3E}">
        <p14:creationId xmlns:p14="http://schemas.microsoft.com/office/powerpoint/2010/main" val="349080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E398C-85D2-4D4A-9C47-D668BB1B6427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ADMIN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2A65B-61C2-F34F-A5BE-44F482A7DB56}"/>
              </a:ext>
            </a:extLst>
          </p:cNvPr>
          <p:cNvSpPr txBox="1"/>
          <p:nvPr/>
        </p:nvSpPr>
        <p:spPr>
          <a:xfrm>
            <a:off x="4111000" y="2021129"/>
            <a:ext cx="3969998" cy="212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</p:spTree>
    <p:extLst>
      <p:ext uri="{BB962C8B-B14F-4D97-AF65-F5344CB8AC3E}">
        <p14:creationId xmlns:p14="http://schemas.microsoft.com/office/powerpoint/2010/main" val="189330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rinna - Light">
      <a:dk1>
        <a:srgbClr val="0C1B32"/>
      </a:dk1>
      <a:lt1>
        <a:srgbClr val="FFFFFF"/>
      </a:lt1>
      <a:dk2>
        <a:srgbClr val="142A51"/>
      </a:dk2>
      <a:lt2>
        <a:srgbClr val="FFFFFF"/>
      </a:lt2>
      <a:accent1>
        <a:srgbClr val="1A93CE"/>
      </a:accent1>
      <a:accent2>
        <a:srgbClr val="156DA5"/>
      </a:accent2>
      <a:accent3>
        <a:srgbClr val="5CAED2"/>
      </a:accent3>
      <a:accent4>
        <a:srgbClr val="A4C7DF"/>
      </a:accent4>
      <a:accent5>
        <a:srgbClr val="194E8A"/>
      </a:accent5>
      <a:accent6>
        <a:srgbClr val="D2E7F1"/>
      </a:accent6>
      <a:hlink>
        <a:srgbClr val="256499"/>
      </a:hlink>
      <a:folHlink>
        <a:srgbClr val="3CC6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3349</TotalTime>
  <Words>1531</Words>
  <Application>Microsoft Macintosh PowerPoint</Application>
  <PresentationFormat>Widescreen</PresentationFormat>
  <Paragraphs>510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Source Serif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Microsoft Office User</cp:lastModifiedBy>
  <cp:revision>370</cp:revision>
  <dcterms:created xsi:type="dcterms:W3CDTF">2018-12-21T22:04:22Z</dcterms:created>
  <dcterms:modified xsi:type="dcterms:W3CDTF">2021-04-15T08:52:39Z</dcterms:modified>
</cp:coreProperties>
</file>